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6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9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8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5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5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1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BDED-BB10-494C-822E-B95FB55A561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F5C9-B8E5-4211-9F8F-4A3A998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PfLhJbdc0" TargetMode="External"/><Relationship Id="rId2" Type="http://schemas.openxmlformats.org/officeDocument/2006/relationships/hyperlink" Target="https://www.youtube.com/watch?v=kyH02NjyfP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0" y="2743200"/>
            <a:ext cx="513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www.youtube.com/watch?v=kyH02NjyfPA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29000" y="38100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3"/>
              </a:rPr>
              <a:t>freddie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8198" y="734096"/>
            <a:ext cx="3915178" cy="2704564"/>
          </a:xfrm>
          <a:prstGeom prst="rect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741" y="4412087"/>
            <a:ext cx="5881624" cy="2420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197" y="2603279"/>
            <a:ext cx="1184018" cy="13071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4" y="2603279"/>
            <a:ext cx="1798564" cy="8962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821" y="56794"/>
            <a:ext cx="3748375" cy="1967897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811369" y="283335"/>
            <a:ext cx="2833352" cy="1455313"/>
          </a:xfrm>
          <a:custGeom>
            <a:avLst/>
            <a:gdLst>
              <a:gd name="connsiteX0" fmla="*/ 0 w 2833352"/>
              <a:gd name="connsiteY0" fmla="*/ 0 h 1455313"/>
              <a:gd name="connsiteX1" fmla="*/ 2034862 w 2833352"/>
              <a:gd name="connsiteY1" fmla="*/ 631065 h 1455313"/>
              <a:gd name="connsiteX2" fmla="*/ 2833352 w 2833352"/>
              <a:gd name="connsiteY2" fmla="*/ 1455313 h 145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3352" h="1455313">
                <a:moveTo>
                  <a:pt x="0" y="0"/>
                </a:moveTo>
                <a:cubicBezTo>
                  <a:pt x="781318" y="194256"/>
                  <a:pt x="1562637" y="388513"/>
                  <a:pt x="2034862" y="631065"/>
                </a:cubicBezTo>
                <a:cubicBezTo>
                  <a:pt x="2507087" y="873617"/>
                  <a:pt x="2670219" y="1164465"/>
                  <a:pt x="2833352" y="1455313"/>
                </a:cubicBezTo>
              </a:path>
            </a:pathLst>
          </a:custGeom>
          <a:noFill/>
          <a:ln w="88900">
            <a:solidFill>
              <a:srgbClr val="FFC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05330" y="193183"/>
            <a:ext cx="1622738" cy="1081825"/>
          </a:xfrm>
          <a:custGeom>
            <a:avLst/>
            <a:gdLst>
              <a:gd name="connsiteX0" fmla="*/ 1622738 w 1622738"/>
              <a:gd name="connsiteY0" fmla="*/ 0 h 1081825"/>
              <a:gd name="connsiteX1" fmla="*/ 553791 w 1622738"/>
              <a:gd name="connsiteY1" fmla="*/ 206062 h 1081825"/>
              <a:gd name="connsiteX2" fmla="*/ 0 w 1622738"/>
              <a:gd name="connsiteY2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2738" h="1081825">
                <a:moveTo>
                  <a:pt x="1622738" y="0"/>
                </a:moveTo>
                <a:cubicBezTo>
                  <a:pt x="1223492" y="12879"/>
                  <a:pt x="824247" y="25758"/>
                  <a:pt x="553791" y="206062"/>
                </a:cubicBezTo>
                <a:cubicBezTo>
                  <a:pt x="283335" y="386366"/>
                  <a:pt x="141667" y="734095"/>
                  <a:pt x="0" y="1081825"/>
                </a:cubicBezTo>
              </a:path>
            </a:pathLst>
          </a:custGeom>
          <a:noFill/>
          <a:ln w="88900">
            <a:solidFill>
              <a:srgbClr val="FFC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65183" y="2665927"/>
            <a:ext cx="698235" cy="3515932"/>
          </a:xfrm>
          <a:custGeom>
            <a:avLst/>
            <a:gdLst>
              <a:gd name="connsiteX0" fmla="*/ 0 w 698235"/>
              <a:gd name="connsiteY0" fmla="*/ 0 h 3515932"/>
              <a:gd name="connsiteX1" fmla="*/ 682580 w 698235"/>
              <a:gd name="connsiteY1" fmla="*/ 1030310 h 3515932"/>
              <a:gd name="connsiteX2" fmla="*/ 412124 w 698235"/>
              <a:gd name="connsiteY2" fmla="*/ 3515932 h 351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8235" h="3515932">
                <a:moveTo>
                  <a:pt x="0" y="0"/>
                </a:moveTo>
                <a:cubicBezTo>
                  <a:pt x="306946" y="222160"/>
                  <a:pt x="613893" y="444321"/>
                  <a:pt x="682580" y="1030310"/>
                </a:cubicBezTo>
                <a:cubicBezTo>
                  <a:pt x="751267" y="1616299"/>
                  <a:pt x="581695" y="2566115"/>
                  <a:pt x="412124" y="3515932"/>
                </a:cubicBezTo>
              </a:path>
            </a:pathLst>
          </a:custGeom>
          <a:noFill/>
          <a:ln w="88900">
            <a:solidFill>
              <a:srgbClr val="FFC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8198" y="1871157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Mud Lot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6104" y="5805494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Winooski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7723" y="549326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runoff</a:t>
            </a:r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21689" y="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runoff</a:t>
            </a:r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2124" y="374874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runoff</a:t>
            </a:r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468" y="2529748"/>
            <a:ext cx="3553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 address issues of runoff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onto and off of the Mud Lot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 concerns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 design a new parking lot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mitigates these runoff issues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3538" y="5138200"/>
            <a:ext cx="5579413" cy="1477328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 address issues of runoff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 of the Mud Lot and into the Winooski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 specific substances of concern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 measure the levels of these water quality factors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 address ways to mitigate these runoff issues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813433">
            <a:off x="-130322" y="183731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engineering/design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813433">
            <a:off x="1948" y="447500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analytical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3424" y="109224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Options: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/>
      <p:bldP spid="14" grpId="0"/>
      <p:bldP spid="2" grpId="0"/>
      <p:bldP spid="15" grpId="0"/>
      <p:bldP spid="16" grpId="0"/>
      <p:bldP spid="3" grpId="0"/>
      <p:bldP spid="17" grpId="0" animBg="1"/>
      <p:bldP spid="9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81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</dc:creator>
  <cp:lastModifiedBy>Toni Ceckler</cp:lastModifiedBy>
  <cp:revision>11</cp:revision>
  <cp:lastPrinted>2018-02-01T12:31:45Z</cp:lastPrinted>
  <dcterms:created xsi:type="dcterms:W3CDTF">2018-02-01T01:09:31Z</dcterms:created>
  <dcterms:modified xsi:type="dcterms:W3CDTF">2020-02-03T23:04:10Z</dcterms:modified>
  <cp:contentStatus/>
</cp:coreProperties>
</file>