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309" r:id="rId2"/>
    <p:sldId id="310" r:id="rId3"/>
    <p:sldId id="256" r:id="rId4"/>
    <p:sldId id="261" r:id="rId5"/>
    <p:sldId id="262" r:id="rId6"/>
    <p:sldId id="263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2" r:id="rId38"/>
    <p:sldId id="303" r:id="rId39"/>
    <p:sldId id="300" r:id="rId40"/>
    <p:sldId id="304" r:id="rId41"/>
    <p:sldId id="306" r:id="rId42"/>
    <p:sldId id="307" r:id="rId43"/>
    <p:sldId id="308" r:id="rId44"/>
    <p:sldId id="305" r:id="rId45"/>
    <p:sldId id="257" r:id="rId46"/>
    <p:sldId id="264" r:id="rId47"/>
    <p:sldId id="260" r:id="rId48"/>
    <p:sldId id="277" r:id="rId49"/>
    <p:sldId id="301" r:id="rId50"/>
    <p:sldId id="269" r:id="rId5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6FF"/>
    <a:srgbClr val="A29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5FD5896-C4AB-4958-B4DD-F9E8F48311A3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D86E65-ADBB-488B-9DA6-FEE72D533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2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6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7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0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9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58D6-335B-4C37-B3D7-E4A2D35ED52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9716-E74B-403E-A6B0-13627971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g"/><Relationship Id="rId7" Type="http://schemas.openxmlformats.org/officeDocument/2006/relationships/image" Target="../media/image1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jp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jpg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jpg"/><Relationship Id="rId7" Type="http://schemas.openxmlformats.org/officeDocument/2006/relationships/image" Target="../media/image1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jpg"/><Relationship Id="rId7" Type="http://schemas.openxmlformats.org/officeDocument/2006/relationships/image" Target="../media/image1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4.jpeg"/><Relationship Id="rId5" Type="http://schemas.openxmlformats.org/officeDocument/2006/relationships/image" Target="../media/image21.jpeg"/><Relationship Id="rId10" Type="http://schemas.openxmlformats.org/officeDocument/2006/relationships/image" Target="../media/image16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jpeg"/><Relationship Id="rId7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image" Target="../media/image4.jpeg"/><Relationship Id="rId4" Type="http://schemas.openxmlformats.org/officeDocument/2006/relationships/image" Target="../media/image10.jpg"/><Relationship Id="rId9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16.jpg"/><Relationship Id="rId5" Type="http://schemas.openxmlformats.org/officeDocument/2006/relationships/image" Target="../media/image28.jpeg"/><Relationship Id="rId10" Type="http://schemas.openxmlformats.org/officeDocument/2006/relationships/image" Target="../media/image25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jp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3.jpeg"/><Relationship Id="rId7" Type="http://schemas.openxmlformats.org/officeDocument/2006/relationships/image" Target="../media/image3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.jpeg"/><Relationship Id="rId5" Type="http://schemas.openxmlformats.org/officeDocument/2006/relationships/image" Target="../media/image34.jpe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jp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6.jpg"/><Relationship Id="rId7" Type="http://schemas.openxmlformats.org/officeDocument/2006/relationships/image" Target="../media/image4.jpeg"/><Relationship Id="rId12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40.jpeg"/><Relationship Id="rId5" Type="http://schemas.openxmlformats.org/officeDocument/2006/relationships/image" Target="../media/image25.jpeg"/><Relationship Id="rId10" Type="http://schemas.openxmlformats.org/officeDocument/2006/relationships/image" Target="../media/image39.jpeg"/><Relationship Id="rId4" Type="http://schemas.openxmlformats.org/officeDocument/2006/relationships/image" Target="../media/image32.jpg"/><Relationship Id="rId9" Type="http://schemas.openxmlformats.org/officeDocument/2006/relationships/image" Target="../media/image38.jpeg"/><Relationship Id="rId1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25.jpeg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7.jpg"/><Relationship Id="rId7" Type="http://schemas.openxmlformats.org/officeDocument/2006/relationships/image" Target="../media/image46.jpeg"/><Relationship Id="rId12" Type="http://schemas.openxmlformats.org/officeDocument/2006/relationships/image" Target="../media/image4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16.jpg"/><Relationship Id="rId5" Type="http://schemas.openxmlformats.org/officeDocument/2006/relationships/image" Target="../media/image44.jpeg"/><Relationship Id="rId10" Type="http://schemas.openxmlformats.org/officeDocument/2006/relationships/image" Target="../media/image25.jpeg"/><Relationship Id="rId4" Type="http://schemas.openxmlformats.org/officeDocument/2006/relationships/image" Target="../media/image43.jpeg"/><Relationship Id="rId9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jp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2.jpg"/><Relationship Id="rId7" Type="http://schemas.openxmlformats.org/officeDocument/2006/relationships/image" Target="../media/image7.jpg"/><Relationship Id="rId12" Type="http://schemas.openxmlformats.org/officeDocument/2006/relationships/image" Target="../media/image1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48.jpeg"/><Relationship Id="rId5" Type="http://schemas.openxmlformats.org/officeDocument/2006/relationships/image" Target="../media/image16.jpg"/><Relationship Id="rId10" Type="http://schemas.openxmlformats.org/officeDocument/2006/relationships/image" Target="../media/image12.jpeg"/><Relationship Id="rId4" Type="http://schemas.openxmlformats.org/officeDocument/2006/relationships/image" Target="../media/image25.jpeg"/><Relationship Id="rId9" Type="http://schemas.openxmlformats.org/officeDocument/2006/relationships/image" Target="../media/image10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2.jpg"/><Relationship Id="rId7" Type="http://schemas.openxmlformats.org/officeDocument/2006/relationships/image" Target="../media/image7.jpg"/><Relationship Id="rId12" Type="http://schemas.openxmlformats.org/officeDocument/2006/relationships/image" Target="../media/image15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48.jpeg"/><Relationship Id="rId5" Type="http://schemas.openxmlformats.org/officeDocument/2006/relationships/image" Target="../media/image16.jpg"/><Relationship Id="rId10" Type="http://schemas.openxmlformats.org/officeDocument/2006/relationships/image" Target="../media/image12.jpeg"/><Relationship Id="rId4" Type="http://schemas.openxmlformats.org/officeDocument/2006/relationships/image" Target="../media/image25.jpeg"/><Relationship Id="rId9" Type="http://schemas.openxmlformats.org/officeDocument/2006/relationships/image" Target="../media/image1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1.jpeg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49.png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4.jpeg"/><Relationship Id="rId7" Type="http://schemas.openxmlformats.org/officeDocument/2006/relationships/image" Target="../media/image5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56.jpeg"/><Relationship Id="rId7" Type="http://schemas.openxmlformats.org/officeDocument/2006/relationships/image" Target="../media/image5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49.png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jpg"/><Relationship Id="rId7" Type="http://schemas.openxmlformats.org/officeDocument/2006/relationships/image" Target="../media/image5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6.jpeg"/><Relationship Id="rId4" Type="http://schemas.openxmlformats.org/officeDocument/2006/relationships/image" Target="../media/image49.png"/><Relationship Id="rId9" Type="http://schemas.openxmlformats.org/officeDocument/2006/relationships/audio" Target="../media/audio4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32.jpg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25.jpeg"/><Relationship Id="rId4" Type="http://schemas.openxmlformats.org/officeDocument/2006/relationships/image" Target="../media/image1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25.jpeg"/><Relationship Id="rId4" Type="http://schemas.openxmlformats.org/officeDocument/2006/relationships/image" Target="../media/image16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g"/><Relationship Id="rId7" Type="http://schemas.openxmlformats.org/officeDocument/2006/relationships/image" Target="../media/image8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55811">
            <a:off x="4847502" y="2478092"/>
            <a:ext cx="1800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this is now….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555811">
            <a:off x="4051968" y="3198168"/>
            <a:ext cx="339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how’d this come to be? …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2025" y="592433"/>
            <a:ext cx="9144000" cy="5318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" y="5915919"/>
            <a:ext cx="9153878" cy="955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1337674"/>
            <a:ext cx="2220946" cy="12492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30814" y="1283385"/>
            <a:ext cx="1790285" cy="10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1562838"/>
            <a:ext cx="9144000" cy="4336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" y="5915919"/>
            <a:ext cx="9153878" cy="955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1337674"/>
            <a:ext cx="2220946" cy="12492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30814" y="1283385"/>
            <a:ext cx="1790285" cy="10413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52" y="1661616"/>
            <a:ext cx="2796862" cy="13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" y="763738"/>
            <a:ext cx="9141975" cy="5150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1337674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30814" y="1283385"/>
            <a:ext cx="1790285" cy="1041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52" y="1661616"/>
            <a:ext cx="2796862" cy="1326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7" y="2467368"/>
            <a:ext cx="2588775" cy="14584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" y="5915919"/>
            <a:ext cx="9153878" cy="9553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1208613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2161924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955422"/>
            <a:ext cx="2318197" cy="1290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30814" y="2107635"/>
            <a:ext cx="1790285" cy="1041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7" y="2326055"/>
            <a:ext cx="2796862" cy="1326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7" y="3291618"/>
            <a:ext cx="2588775" cy="1458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3" y="5910185"/>
            <a:ext cx="9153878" cy="955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3003" y="5917782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9" name="TextBox 18"/>
          <p:cNvSpPr txBox="1"/>
          <p:nvPr/>
        </p:nvSpPr>
        <p:spPr>
          <a:xfrm>
            <a:off x="40189" y="909642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565 million years ago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550 million years ago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flipV="1">
            <a:off x="6840097" y="168337"/>
            <a:ext cx="770933" cy="281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764078" y="210562"/>
            <a:ext cx="0" cy="570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378"/>
            <a:ext cx="9144000" cy="5671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8" name="TextBox 17"/>
          <p:cNvSpPr txBox="1"/>
          <p:nvPr/>
        </p:nvSpPr>
        <p:spPr>
          <a:xfrm>
            <a:off x="0" y="969533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 comes back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550 million years ago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545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6840097" y="168337"/>
            <a:ext cx="763745" cy="281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64078" y="226837"/>
            <a:ext cx="0" cy="553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392188"/>
            <a:ext cx="9144000" cy="5739801"/>
          </a:xfrm>
          <a:prstGeom prst="rect">
            <a:avLst/>
          </a:prstGeom>
        </p:spPr>
      </p:pic>
      <p:grpSp>
        <p:nvGrpSpPr>
          <p:cNvPr id="519" name="Group 518"/>
          <p:cNvGrpSpPr/>
          <p:nvPr/>
        </p:nvGrpSpPr>
        <p:grpSpPr>
          <a:xfrm>
            <a:off x="-175899" y="156101"/>
            <a:ext cx="9468230" cy="2321493"/>
            <a:chOff x="-175899" y="903083"/>
            <a:chExt cx="9468230" cy="2321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6978">
              <a:off x="3682792" y="1598032"/>
              <a:ext cx="238393" cy="1735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49781">
              <a:off x="3147179" y="2682577"/>
              <a:ext cx="238393" cy="1735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69472">
              <a:off x="2993422" y="1527958"/>
              <a:ext cx="238393" cy="173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7857">
              <a:off x="2308779" y="1922954"/>
              <a:ext cx="238393" cy="1735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35867">
              <a:off x="3075314" y="2145709"/>
              <a:ext cx="238393" cy="1735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81703">
              <a:off x="3789722" y="2559491"/>
              <a:ext cx="238393" cy="173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616">
              <a:off x="3709770" y="3051003"/>
              <a:ext cx="238393" cy="1735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4623">
              <a:off x="4002744" y="2149617"/>
              <a:ext cx="238393" cy="1735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8209">
              <a:off x="4466804" y="1690192"/>
              <a:ext cx="238393" cy="1735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76099">
              <a:off x="4431375" y="2939181"/>
              <a:ext cx="238393" cy="173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7682">
              <a:off x="4719950" y="2235332"/>
              <a:ext cx="238393" cy="1735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89" y="1543667"/>
              <a:ext cx="238393" cy="1735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912190" y="2753262"/>
              <a:ext cx="238393" cy="1735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263058" y="1786094"/>
              <a:ext cx="238393" cy="1735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-175899" y="2443417"/>
              <a:ext cx="238393" cy="1735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610027" y="2303719"/>
              <a:ext cx="238393" cy="1735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1433803" y="2358380"/>
              <a:ext cx="238393" cy="1735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1579760" y="2834481"/>
              <a:ext cx="238393" cy="1735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1443308" y="1896552"/>
              <a:ext cx="238393" cy="1735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1655957" y="1279135"/>
              <a:ext cx="238393" cy="1735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2177249" y="2414690"/>
              <a:ext cx="238393" cy="1735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2124323" y="1655824"/>
              <a:ext cx="238393" cy="173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4119">
              <a:off x="7583712" y="1670557"/>
              <a:ext cx="238393" cy="1735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16922">
              <a:off x="8048516" y="2787283"/>
              <a:ext cx="238393" cy="1735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36613">
              <a:off x="7077575" y="2143809"/>
              <a:ext cx="238393" cy="1735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998">
              <a:off x="6924905" y="2919340"/>
              <a:ext cx="238393" cy="1735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03008">
              <a:off x="7596809" y="2488365"/>
              <a:ext cx="238393" cy="1735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48844">
              <a:off x="8378343" y="2222282"/>
              <a:ext cx="238393" cy="1735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1757">
              <a:off x="8696042" y="2605744"/>
              <a:ext cx="238393" cy="1735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1764">
              <a:off x="8209655" y="1792259"/>
              <a:ext cx="238393" cy="1735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05350">
              <a:off x="8168726" y="1140532"/>
              <a:ext cx="238393" cy="1735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43240">
              <a:off x="9086348" y="1988590"/>
              <a:ext cx="238393" cy="1735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23">
              <a:off x="8745881" y="1308324"/>
              <a:ext cx="238393" cy="173573"/>
            </a:xfrm>
            <a:prstGeom prst="rect">
              <a:avLst/>
            </a:prstGeom>
          </p:spPr>
        </p:pic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8133">
              <a:off x="5525215" y="1581690"/>
              <a:ext cx="238393" cy="173573"/>
            </a:xfrm>
            <a:prstGeom prst="rect">
              <a:avLst/>
            </a:prstGeom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0936">
              <a:off x="6225300" y="2568098"/>
              <a:ext cx="238393" cy="173573"/>
            </a:xfrm>
            <a:prstGeom prst="rect">
              <a:avLst/>
            </a:prstGeom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70627">
              <a:off x="5136168" y="2155087"/>
              <a:ext cx="238393" cy="173573"/>
            </a:xfrm>
            <a:prstGeom prst="rect">
              <a:avLst/>
            </a:prstGeom>
          </p:spPr>
        </p:pic>
        <p:pic>
          <p:nvPicPr>
            <p:cNvPr id="459" name="Picture 45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12">
              <a:off x="5158647" y="2945183"/>
              <a:ext cx="238393" cy="173573"/>
            </a:xfrm>
            <a:prstGeom prst="rect">
              <a:avLst/>
            </a:prstGeom>
          </p:spPr>
        </p:pic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7022">
              <a:off x="5718706" y="2376386"/>
              <a:ext cx="238393" cy="173573"/>
            </a:xfrm>
            <a:prstGeom prst="rect">
              <a:avLst/>
            </a:prstGeom>
          </p:spPr>
        </p:pic>
        <p:pic>
          <p:nvPicPr>
            <p:cNvPr id="461" name="Picture 46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82858">
              <a:off x="6422121" y="1944180"/>
              <a:ext cx="238393" cy="173573"/>
            </a:xfrm>
            <a:prstGeom prst="rect">
              <a:avLst/>
            </a:prstGeom>
          </p:spPr>
        </p:pic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25771">
              <a:off x="6816702" y="2247958"/>
              <a:ext cx="238393" cy="173573"/>
            </a:xfrm>
            <a:prstGeom prst="rect">
              <a:avLst/>
            </a:prstGeom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5778">
              <a:off x="6162577" y="1562064"/>
              <a:ext cx="238393" cy="173573"/>
            </a:xfrm>
            <a:prstGeom prst="rect">
              <a:avLst/>
            </a:prstGeom>
          </p:spPr>
        </p:pic>
        <p:pic>
          <p:nvPicPr>
            <p:cNvPr id="464" name="Picture 46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39364">
              <a:off x="5978644" y="935493"/>
              <a:ext cx="238393" cy="173573"/>
            </a:xfrm>
            <a:prstGeom prst="rect">
              <a:avLst/>
            </a:prstGeom>
          </p:spPr>
        </p:pic>
        <p:pic>
          <p:nvPicPr>
            <p:cNvPr id="465" name="Picture 46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77254">
              <a:off x="7060982" y="1559812"/>
              <a:ext cx="238393" cy="173573"/>
            </a:xfrm>
            <a:prstGeom prst="rect">
              <a:avLst/>
            </a:prstGeom>
          </p:spPr>
        </p:pic>
        <p:pic>
          <p:nvPicPr>
            <p:cNvPr id="466" name="Picture 46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8837">
              <a:off x="6578609" y="971599"/>
              <a:ext cx="238393" cy="173573"/>
            </a:xfrm>
            <a:prstGeom prst="rect">
              <a:avLst/>
            </a:prstGeom>
          </p:spPr>
        </p:pic>
      </p:grpSp>
      <p:grpSp>
        <p:nvGrpSpPr>
          <p:cNvPr id="520" name="Group 519"/>
          <p:cNvGrpSpPr/>
          <p:nvPr/>
        </p:nvGrpSpPr>
        <p:grpSpPr>
          <a:xfrm>
            <a:off x="-207763" y="2091430"/>
            <a:ext cx="10330481" cy="1792059"/>
            <a:chOff x="-207763" y="2838412"/>
            <a:chExt cx="10330481" cy="1792059"/>
          </a:xfrm>
        </p:grpSpPr>
        <p:grpSp>
          <p:nvGrpSpPr>
            <p:cNvPr id="42" name="Group 41"/>
            <p:cNvGrpSpPr/>
            <p:nvPr/>
          </p:nvGrpSpPr>
          <p:grpSpPr>
            <a:xfrm>
              <a:off x="8330659" y="3109718"/>
              <a:ext cx="1792059" cy="961109"/>
              <a:chOff x="4101291" y="384149"/>
              <a:chExt cx="1792059" cy="96110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 rot="1130155">
              <a:off x="3053354" y="3205412"/>
              <a:ext cx="1792059" cy="961109"/>
              <a:chOff x="4101291" y="384149"/>
              <a:chExt cx="1792059" cy="96110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-207763" y="3306875"/>
              <a:ext cx="1792059" cy="961109"/>
              <a:chOff x="4101291" y="384149"/>
              <a:chExt cx="1792059" cy="96110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 rot="20700177">
              <a:off x="5094603" y="3266926"/>
              <a:ext cx="1792059" cy="961109"/>
              <a:chOff x="4101291" y="384149"/>
              <a:chExt cx="1792059" cy="96110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67" name="Group 466"/>
            <p:cNvGrpSpPr/>
            <p:nvPr/>
          </p:nvGrpSpPr>
          <p:grpSpPr>
            <a:xfrm>
              <a:off x="6938520" y="3403549"/>
              <a:ext cx="1792059" cy="961109"/>
              <a:chOff x="4101291" y="384149"/>
              <a:chExt cx="1792059" cy="961109"/>
            </a:xfrm>
          </p:grpSpPr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9" name="Picture 46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2" name="Picture 47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3" name="Picture 47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4" name="Picture 47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5" name="Picture 47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6" name="Picture 47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79" name="Group 478"/>
            <p:cNvGrpSpPr/>
            <p:nvPr/>
          </p:nvGrpSpPr>
          <p:grpSpPr>
            <a:xfrm rot="18750063">
              <a:off x="1492813" y="3253887"/>
              <a:ext cx="1792059" cy="961109"/>
              <a:chOff x="4101291" y="384149"/>
              <a:chExt cx="1792059" cy="961109"/>
            </a:xfrm>
          </p:grpSpPr>
          <p:pic>
            <p:nvPicPr>
              <p:cNvPr id="480" name="Picture 47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1" name="Picture 48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2" name="Picture 48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3" name="Picture 48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4" name="Picture 48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5" name="Picture 48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6" name="Picture 48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7" name="Picture 48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8" name="Picture 48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9" name="Picture 48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-439222" y="3565898"/>
            <a:ext cx="10196495" cy="816364"/>
            <a:chOff x="-439222" y="4312880"/>
            <a:chExt cx="10196495" cy="816364"/>
          </a:xfrm>
        </p:grpSpPr>
        <p:grpSp>
          <p:nvGrpSpPr>
            <p:cNvPr id="90" name="Group 89"/>
            <p:cNvGrpSpPr/>
            <p:nvPr/>
          </p:nvGrpSpPr>
          <p:grpSpPr>
            <a:xfrm>
              <a:off x="5836749" y="4353338"/>
              <a:ext cx="1250081" cy="662270"/>
              <a:chOff x="-1042328" y="2620224"/>
              <a:chExt cx="8333873" cy="4415134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 rot="741351">
              <a:off x="7161046" y="4430979"/>
              <a:ext cx="1250081" cy="662270"/>
              <a:chOff x="-1042328" y="2620224"/>
              <a:chExt cx="8333873" cy="441513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 rot="21330815">
              <a:off x="4557358" y="4364591"/>
              <a:ext cx="1250081" cy="662270"/>
              <a:chOff x="-1042328" y="2620224"/>
              <a:chExt cx="8333873" cy="441513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 rot="12307838">
              <a:off x="3270099" y="4362429"/>
              <a:ext cx="1250081" cy="662270"/>
              <a:chOff x="-1042328" y="2620224"/>
              <a:chExt cx="8333873" cy="4415134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 rot="729465">
              <a:off x="797498" y="4402498"/>
              <a:ext cx="1250081" cy="662270"/>
              <a:chOff x="-1042328" y="2620224"/>
              <a:chExt cx="8333873" cy="4415134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 rot="20860927">
              <a:off x="2112432" y="4413079"/>
              <a:ext cx="1250081" cy="662270"/>
              <a:chOff x="-1042328" y="2620224"/>
              <a:chExt cx="8333873" cy="4415134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 rot="741351">
              <a:off x="-439222" y="4312880"/>
              <a:ext cx="1250081" cy="662270"/>
              <a:chOff x="-1042328" y="2620224"/>
              <a:chExt cx="8333873" cy="4415134"/>
            </a:xfrm>
          </p:grpSpPr>
          <p:pic>
            <p:nvPicPr>
              <p:cNvPr id="492" name="Picture 49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3" name="Picture 49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5" name="Picture 49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7" name="Picture 49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8" name="Picture 49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9" name="Picture 49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503" name="Group 502"/>
            <p:cNvGrpSpPr/>
            <p:nvPr/>
          </p:nvGrpSpPr>
          <p:grpSpPr>
            <a:xfrm rot="741351">
              <a:off x="8507192" y="4466974"/>
              <a:ext cx="1250081" cy="662270"/>
              <a:chOff x="-1042328" y="2620224"/>
              <a:chExt cx="8333873" cy="4415134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4" name="Picture 51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</p:grpSp>
      <p:pic>
        <p:nvPicPr>
          <p:cNvPr id="522" name="Picture 52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61313"/>
            <a:ext cx="9153878" cy="1407891"/>
          </a:xfrm>
          <a:prstGeom prst="rect">
            <a:avLst/>
          </a:prstGeom>
        </p:spPr>
      </p:pic>
      <p:grpSp>
        <p:nvGrpSpPr>
          <p:cNvPr id="518" name="Group 517"/>
          <p:cNvGrpSpPr/>
          <p:nvPr/>
        </p:nvGrpSpPr>
        <p:grpSpPr>
          <a:xfrm>
            <a:off x="-36936" y="4173924"/>
            <a:ext cx="9243212" cy="1210115"/>
            <a:chOff x="-36936" y="4920906"/>
            <a:chExt cx="9243212" cy="1210115"/>
          </a:xfrm>
        </p:grpSpPr>
        <p:grpSp>
          <p:nvGrpSpPr>
            <p:cNvPr id="309" name="Group 308"/>
            <p:cNvGrpSpPr/>
            <p:nvPr/>
          </p:nvGrpSpPr>
          <p:grpSpPr>
            <a:xfrm rot="237095">
              <a:off x="115464" y="5347525"/>
              <a:ext cx="4623905" cy="783496"/>
              <a:chOff x="3715215" y="5213331"/>
              <a:chExt cx="4623905" cy="783496"/>
            </a:xfrm>
          </p:grpSpPr>
          <p:grpSp>
            <p:nvGrpSpPr>
              <p:cNvPr id="310" name="Group 309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1" name="Group 310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6" name="Picture 36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7" name="Picture 36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2" name="Group 311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3" name="Group 312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4" name="Group 313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7" name="Picture 33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5" name="Group 314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2" name="Group 381"/>
            <p:cNvGrpSpPr/>
            <p:nvPr/>
          </p:nvGrpSpPr>
          <p:grpSpPr>
            <a:xfrm rot="237095">
              <a:off x="4582371" y="5330886"/>
              <a:ext cx="4623905" cy="783496"/>
              <a:chOff x="3715215" y="5213331"/>
              <a:chExt cx="4623905" cy="783496"/>
            </a:xfrm>
          </p:grpSpPr>
          <p:grpSp>
            <p:nvGrpSpPr>
              <p:cNvPr id="383" name="Group 38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4" name="Picture 45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4" name="Group 38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5" name="Group 38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3" name="Picture 42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4" name="Picture 42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7" name="Picture 42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6" name="Group 38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8" name="Picture 41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9" name="Picture 41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rot="237095">
              <a:off x="-36936" y="4937545"/>
              <a:ext cx="4623905" cy="783496"/>
              <a:chOff x="3715215" y="5213331"/>
              <a:chExt cx="4623905" cy="783496"/>
            </a:xfrm>
          </p:grpSpPr>
          <p:grpSp>
            <p:nvGrpSpPr>
              <p:cNvPr id="163" name="Group 16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Group 234"/>
            <p:cNvGrpSpPr/>
            <p:nvPr/>
          </p:nvGrpSpPr>
          <p:grpSpPr>
            <a:xfrm rot="237095">
              <a:off x="4429971" y="4920906"/>
              <a:ext cx="4623905" cy="783496"/>
              <a:chOff x="3715215" y="5213331"/>
              <a:chExt cx="4623905" cy="783496"/>
            </a:xfrm>
          </p:grpSpPr>
          <p:grpSp>
            <p:nvGrpSpPr>
              <p:cNvPr id="236" name="Group 235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8" name="Picture 29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0" name="Picture 29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7" name="Group 236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16" name="TextBox 515"/>
          <p:cNvSpPr txBox="1"/>
          <p:nvPr/>
        </p:nvSpPr>
        <p:spPr>
          <a:xfrm>
            <a:off x="66848" y="978666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sediment settles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5752265" y="534632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becomes rock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1" name="Picture 52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523" name="TextBox 522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545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495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25" name="Group 524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526" name="Straight Connector 525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" name="TextBox 531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533" name="TextBox 532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534" name="Straight Connector 533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8" name="Straight Arrow Connector 537"/>
          <p:cNvCxnSpPr/>
          <p:nvPr/>
        </p:nvCxnSpPr>
        <p:spPr>
          <a:xfrm flipV="1">
            <a:off x="6840097" y="168337"/>
            <a:ext cx="763745" cy="281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V="1">
            <a:off x="7764078" y="226837"/>
            <a:ext cx="0" cy="553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3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5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495220"/>
            <a:ext cx="9144000" cy="573980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25758" y="5937161"/>
            <a:ext cx="9182637" cy="940157"/>
          </a:xfrm>
          <a:custGeom>
            <a:avLst/>
            <a:gdLst>
              <a:gd name="connsiteX0" fmla="*/ 0 w 9182637"/>
              <a:gd name="connsiteY0" fmla="*/ 12878 h 940157"/>
              <a:gd name="connsiteX1" fmla="*/ 12879 w 9182637"/>
              <a:gd name="connsiteY1" fmla="*/ 940157 h 940157"/>
              <a:gd name="connsiteX2" fmla="*/ 9169758 w 9182637"/>
              <a:gd name="connsiteY2" fmla="*/ 940157 h 940157"/>
              <a:gd name="connsiteX3" fmla="*/ 9182637 w 9182637"/>
              <a:gd name="connsiteY3" fmla="*/ 0 h 940157"/>
              <a:gd name="connsiteX4" fmla="*/ 9144000 w 9182637"/>
              <a:gd name="connsiteY4" fmla="*/ 0 h 940157"/>
              <a:gd name="connsiteX5" fmla="*/ 9040969 w 9182637"/>
              <a:gd name="connsiteY5" fmla="*/ 51515 h 940157"/>
              <a:gd name="connsiteX6" fmla="*/ 8937938 w 9182637"/>
              <a:gd name="connsiteY6" fmla="*/ 77273 h 940157"/>
              <a:gd name="connsiteX7" fmla="*/ 8912181 w 9182637"/>
              <a:gd name="connsiteY7" fmla="*/ 115909 h 940157"/>
              <a:gd name="connsiteX8" fmla="*/ 8822028 w 9182637"/>
              <a:gd name="connsiteY8" fmla="*/ 115909 h 940157"/>
              <a:gd name="connsiteX9" fmla="*/ 8744755 w 9182637"/>
              <a:gd name="connsiteY9" fmla="*/ 77273 h 940157"/>
              <a:gd name="connsiteX10" fmla="*/ 8654603 w 9182637"/>
              <a:gd name="connsiteY10" fmla="*/ 38636 h 940157"/>
              <a:gd name="connsiteX11" fmla="*/ 8590209 w 9182637"/>
              <a:gd name="connsiteY11" fmla="*/ 51515 h 940157"/>
              <a:gd name="connsiteX12" fmla="*/ 8551572 w 9182637"/>
              <a:gd name="connsiteY12" fmla="*/ 64394 h 940157"/>
              <a:gd name="connsiteX13" fmla="*/ 8512935 w 9182637"/>
              <a:gd name="connsiteY13" fmla="*/ 51515 h 940157"/>
              <a:gd name="connsiteX14" fmla="*/ 8242479 w 9182637"/>
              <a:gd name="connsiteY14" fmla="*/ 90152 h 940157"/>
              <a:gd name="connsiteX15" fmla="*/ 8190964 w 9182637"/>
              <a:gd name="connsiteY15" fmla="*/ 77273 h 940157"/>
              <a:gd name="connsiteX16" fmla="*/ 8152327 w 9182637"/>
              <a:gd name="connsiteY16" fmla="*/ 64394 h 940157"/>
              <a:gd name="connsiteX17" fmla="*/ 8113690 w 9182637"/>
              <a:gd name="connsiteY17" fmla="*/ 77273 h 940157"/>
              <a:gd name="connsiteX18" fmla="*/ 8087933 w 9182637"/>
              <a:gd name="connsiteY18" fmla="*/ 115909 h 940157"/>
              <a:gd name="connsiteX19" fmla="*/ 8010659 w 9182637"/>
              <a:gd name="connsiteY19" fmla="*/ 115909 h 940157"/>
              <a:gd name="connsiteX20" fmla="*/ 7972023 w 9182637"/>
              <a:gd name="connsiteY20" fmla="*/ 90152 h 940157"/>
              <a:gd name="connsiteX21" fmla="*/ 7933386 w 9182637"/>
              <a:gd name="connsiteY21" fmla="*/ 77273 h 940157"/>
              <a:gd name="connsiteX22" fmla="*/ 7894750 w 9182637"/>
              <a:gd name="connsiteY22" fmla="*/ 115909 h 940157"/>
              <a:gd name="connsiteX23" fmla="*/ 7856113 w 9182637"/>
              <a:gd name="connsiteY23" fmla="*/ 103031 h 940157"/>
              <a:gd name="connsiteX24" fmla="*/ 7817476 w 9182637"/>
              <a:gd name="connsiteY24" fmla="*/ 115909 h 940157"/>
              <a:gd name="connsiteX25" fmla="*/ 7688688 w 9182637"/>
              <a:gd name="connsiteY25" fmla="*/ 90152 h 940157"/>
              <a:gd name="connsiteX26" fmla="*/ 7456868 w 9182637"/>
              <a:gd name="connsiteY26" fmla="*/ 115909 h 940157"/>
              <a:gd name="connsiteX27" fmla="*/ 7353837 w 9182637"/>
              <a:gd name="connsiteY27" fmla="*/ 103031 h 940157"/>
              <a:gd name="connsiteX28" fmla="*/ 7340958 w 9182637"/>
              <a:gd name="connsiteY28" fmla="*/ 51515 h 940157"/>
              <a:gd name="connsiteX29" fmla="*/ 7302321 w 9182637"/>
              <a:gd name="connsiteY29" fmla="*/ 38636 h 940157"/>
              <a:gd name="connsiteX30" fmla="*/ 7263685 w 9182637"/>
              <a:gd name="connsiteY30" fmla="*/ 64394 h 940157"/>
              <a:gd name="connsiteX31" fmla="*/ 7237927 w 9182637"/>
              <a:gd name="connsiteY31" fmla="*/ 103031 h 940157"/>
              <a:gd name="connsiteX32" fmla="*/ 7199290 w 9182637"/>
              <a:gd name="connsiteY32" fmla="*/ 141667 h 940157"/>
              <a:gd name="connsiteX33" fmla="*/ 7109138 w 9182637"/>
              <a:gd name="connsiteY33" fmla="*/ 103031 h 940157"/>
              <a:gd name="connsiteX34" fmla="*/ 7096259 w 9182637"/>
              <a:gd name="connsiteY34" fmla="*/ 64394 h 940157"/>
              <a:gd name="connsiteX35" fmla="*/ 6967471 w 9182637"/>
              <a:gd name="connsiteY35" fmla="*/ 90152 h 940157"/>
              <a:gd name="connsiteX36" fmla="*/ 6928834 w 9182637"/>
              <a:gd name="connsiteY36" fmla="*/ 103031 h 940157"/>
              <a:gd name="connsiteX37" fmla="*/ 6864440 w 9182637"/>
              <a:gd name="connsiteY37" fmla="*/ 51515 h 940157"/>
              <a:gd name="connsiteX38" fmla="*/ 6825803 w 9182637"/>
              <a:gd name="connsiteY38" fmla="*/ 64394 h 940157"/>
              <a:gd name="connsiteX39" fmla="*/ 6787166 w 9182637"/>
              <a:gd name="connsiteY39" fmla="*/ 103031 h 940157"/>
              <a:gd name="connsiteX40" fmla="*/ 6761409 w 9182637"/>
              <a:gd name="connsiteY40" fmla="*/ 141667 h 940157"/>
              <a:gd name="connsiteX41" fmla="*/ 6684135 w 9182637"/>
              <a:gd name="connsiteY41" fmla="*/ 115909 h 940157"/>
              <a:gd name="connsiteX42" fmla="*/ 6658378 w 9182637"/>
              <a:gd name="connsiteY42" fmla="*/ 77273 h 940157"/>
              <a:gd name="connsiteX43" fmla="*/ 6542468 w 9182637"/>
              <a:gd name="connsiteY43" fmla="*/ 128788 h 940157"/>
              <a:gd name="connsiteX44" fmla="*/ 6490952 w 9182637"/>
              <a:gd name="connsiteY44" fmla="*/ 115909 h 940157"/>
              <a:gd name="connsiteX45" fmla="*/ 6426558 w 9182637"/>
              <a:gd name="connsiteY45" fmla="*/ 103031 h 940157"/>
              <a:gd name="connsiteX46" fmla="*/ 6387921 w 9182637"/>
              <a:gd name="connsiteY46" fmla="*/ 90152 h 940157"/>
              <a:gd name="connsiteX47" fmla="*/ 6310648 w 9182637"/>
              <a:gd name="connsiteY47" fmla="*/ 90152 h 940157"/>
              <a:gd name="connsiteX48" fmla="*/ 6233375 w 9182637"/>
              <a:gd name="connsiteY48" fmla="*/ 115909 h 940157"/>
              <a:gd name="connsiteX49" fmla="*/ 6156102 w 9182637"/>
              <a:gd name="connsiteY49" fmla="*/ 90152 h 940157"/>
              <a:gd name="connsiteX50" fmla="*/ 6078828 w 9182637"/>
              <a:gd name="connsiteY50" fmla="*/ 51515 h 940157"/>
              <a:gd name="connsiteX51" fmla="*/ 6027313 w 9182637"/>
              <a:gd name="connsiteY51" fmla="*/ 64394 h 940157"/>
              <a:gd name="connsiteX52" fmla="*/ 5962919 w 9182637"/>
              <a:gd name="connsiteY52" fmla="*/ 77273 h 940157"/>
              <a:gd name="connsiteX53" fmla="*/ 5950040 w 9182637"/>
              <a:gd name="connsiteY53" fmla="*/ 115909 h 940157"/>
              <a:gd name="connsiteX54" fmla="*/ 5859888 w 9182637"/>
              <a:gd name="connsiteY54" fmla="*/ 90152 h 940157"/>
              <a:gd name="connsiteX55" fmla="*/ 5769735 w 9182637"/>
              <a:gd name="connsiteY55" fmla="*/ 64394 h 940157"/>
              <a:gd name="connsiteX56" fmla="*/ 5731099 w 9182637"/>
              <a:gd name="connsiteY56" fmla="*/ 77273 h 940157"/>
              <a:gd name="connsiteX57" fmla="*/ 5705341 w 9182637"/>
              <a:gd name="connsiteY57" fmla="*/ 128788 h 940157"/>
              <a:gd name="connsiteX58" fmla="*/ 5692462 w 9182637"/>
              <a:gd name="connsiteY58" fmla="*/ 167425 h 940157"/>
              <a:gd name="connsiteX59" fmla="*/ 5653826 w 9182637"/>
              <a:gd name="connsiteY59" fmla="*/ 180304 h 940157"/>
              <a:gd name="connsiteX60" fmla="*/ 5537916 w 9182637"/>
              <a:gd name="connsiteY60" fmla="*/ 103031 h 940157"/>
              <a:gd name="connsiteX61" fmla="*/ 5499279 w 9182637"/>
              <a:gd name="connsiteY61" fmla="*/ 77273 h 940157"/>
              <a:gd name="connsiteX62" fmla="*/ 5460643 w 9182637"/>
              <a:gd name="connsiteY62" fmla="*/ 64394 h 940157"/>
              <a:gd name="connsiteX63" fmla="*/ 5447764 w 9182637"/>
              <a:gd name="connsiteY63" fmla="*/ 103031 h 940157"/>
              <a:gd name="connsiteX64" fmla="*/ 5409127 w 9182637"/>
              <a:gd name="connsiteY64" fmla="*/ 115909 h 940157"/>
              <a:gd name="connsiteX65" fmla="*/ 5370490 w 9182637"/>
              <a:gd name="connsiteY65" fmla="*/ 141667 h 940157"/>
              <a:gd name="connsiteX66" fmla="*/ 5280338 w 9182637"/>
              <a:gd name="connsiteY66" fmla="*/ 115909 h 940157"/>
              <a:gd name="connsiteX67" fmla="*/ 5190186 w 9182637"/>
              <a:gd name="connsiteY67" fmla="*/ 77273 h 940157"/>
              <a:gd name="connsiteX68" fmla="*/ 5112913 w 9182637"/>
              <a:gd name="connsiteY68" fmla="*/ 103031 h 940157"/>
              <a:gd name="connsiteX69" fmla="*/ 5074276 w 9182637"/>
              <a:gd name="connsiteY69" fmla="*/ 115909 h 940157"/>
              <a:gd name="connsiteX70" fmla="*/ 5009882 w 9182637"/>
              <a:gd name="connsiteY70" fmla="*/ 103031 h 940157"/>
              <a:gd name="connsiteX71" fmla="*/ 4932609 w 9182637"/>
              <a:gd name="connsiteY71" fmla="*/ 90152 h 940157"/>
              <a:gd name="connsiteX72" fmla="*/ 4855335 w 9182637"/>
              <a:gd name="connsiteY72" fmla="*/ 64394 h 940157"/>
              <a:gd name="connsiteX73" fmla="*/ 4778062 w 9182637"/>
              <a:gd name="connsiteY73" fmla="*/ 103031 h 940157"/>
              <a:gd name="connsiteX74" fmla="*/ 4739426 w 9182637"/>
              <a:gd name="connsiteY74" fmla="*/ 115909 h 940157"/>
              <a:gd name="connsiteX75" fmla="*/ 4623516 w 9182637"/>
              <a:gd name="connsiteY75" fmla="*/ 115909 h 940157"/>
              <a:gd name="connsiteX76" fmla="*/ 4584879 w 9182637"/>
              <a:gd name="connsiteY76" fmla="*/ 128788 h 940157"/>
              <a:gd name="connsiteX77" fmla="*/ 4559121 w 9182637"/>
              <a:gd name="connsiteY77" fmla="*/ 90152 h 940157"/>
              <a:gd name="connsiteX78" fmla="*/ 4456090 w 9182637"/>
              <a:gd name="connsiteY78" fmla="*/ 115909 h 940157"/>
              <a:gd name="connsiteX79" fmla="*/ 4430333 w 9182637"/>
              <a:gd name="connsiteY79" fmla="*/ 154546 h 940157"/>
              <a:gd name="connsiteX80" fmla="*/ 4314423 w 9182637"/>
              <a:gd name="connsiteY80" fmla="*/ 103031 h 940157"/>
              <a:gd name="connsiteX81" fmla="*/ 4275786 w 9182637"/>
              <a:gd name="connsiteY81" fmla="*/ 77273 h 940157"/>
              <a:gd name="connsiteX82" fmla="*/ 4262907 w 9182637"/>
              <a:gd name="connsiteY82" fmla="*/ 115909 h 940157"/>
              <a:gd name="connsiteX83" fmla="*/ 4134119 w 9182637"/>
              <a:gd name="connsiteY83" fmla="*/ 141667 h 940157"/>
              <a:gd name="connsiteX84" fmla="*/ 3966693 w 9182637"/>
              <a:gd name="connsiteY84" fmla="*/ 115909 h 940157"/>
              <a:gd name="connsiteX85" fmla="*/ 3940935 w 9182637"/>
              <a:gd name="connsiteY85" fmla="*/ 154546 h 940157"/>
              <a:gd name="connsiteX86" fmla="*/ 3902299 w 9182637"/>
              <a:gd name="connsiteY86" fmla="*/ 180304 h 940157"/>
              <a:gd name="connsiteX87" fmla="*/ 3837904 w 9182637"/>
              <a:gd name="connsiteY87" fmla="*/ 115909 h 940157"/>
              <a:gd name="connsiteX88" fmla="*/ 3760631 w 9182637"/>
              <a:gd name="connsiteY88" fmla="*/ 90152 h 940157"/>
              <a:gd name="connsiteX89" fmla="*/ 3541690 w 9182637"/>
              <a:gd name="connsiteY89" fmla="*/ 103031 h 940157"/>
              <a:gd name="connsiteX90" fmla="*/ 3515933 w 9182637"/>
              <a:gd name="connsiteY90" fmla="*/ 141667 h 940157"/>
              <a:gd name="connsiteX91" fmla="*/ 3477296 w 9182637"/>
              <a:gd name="connsiteY91" fmla="*/ 154546 h 940157"/>
              <a:gd name="connsiteX92" fmla="*/ 3438659 w 9182637"/>
              <a:gd name="connsiteY92" fmla="*/ 141667 h 940157"/>
              <a:gd name="connsiteX93" fmla="*/ 3284113 w 9182637"/>
              <a:gd name="connsiteY93" fmla="*/ 115909 h 940157"/>
              <a:gd name="connsiteX94" fmla="*/ 3168203 w 9182637"/>
              <a:gd name="connsiteY94" fmla="*/ 90152 h 940157"/>
              <a:gd name="connsiteX95" fmla="*/ 3090930 w 9182637"/>
              <a:gd name="connsiteY95" fmla="*/ 115909 h 940157"/>
              <a:gd name="connsiteX96" fmla="*/ 2975020 w 9182637"/>
              <a:gd name="connsiteY96" fmla="*/ 103031 h 940157"/>
              <a:gd name="connsiteX97" fmla="*/ 2936383 w 9182637"/>
              <a:gd name="connsiteY97" fmla="*/ 128788 h 940157"/>
              <a:gd name="connsiteX98" fmla="*/ 2859110 w 9182637"/>
              <a:gd name="connsiteY98" fmla="*/ 115909 h 940157"/>
              <a:gd name="connsiteX99" fmla="*/ 2820473 w 9182637"/>
              <a:gd name="connsiteY99" fmla="*/ 103031 h 940157"/>
              <a:gd name="connsiteX100" fmla="*/ 2730321 w 9182637"/>
              <a:gd name="connsiteY100" fmla="*/ 90152 h 940157"/>
              <a:gd name="connsiteX101" fmla="*/ 2653048 w 9182637"/>
              <a:gd name="connsiteY101" fmla="*/ 103031 h 940157"/>
              <a:gd name="connsiteX102" fmla="*/ 2562896 w 9182637"/>
              <a:gd name="connsiteY102" fmla="*/ 90152 h 940157"/>
              <a:gd name="connsiteX103" fmla="*/ 2446986 w 9182637"/>
              <a:gd name="connsiteY103" fmla="*/ 103031 h 940157"/>
              <a:gd name="connsiteX104" fmla="*/ 2408350 w 9182637"/>
              <a:gd name="connsiteY104" fmla="*/ 128788 h 940157"/>
              <a:gd name="connsiteX105" fmla="*/ 2356834 w 9182637"/>
              <a:gd name="connsiteY105" fmla="*/ 115909 h 940157"/>
              <a:gd name="connsiteX106" fmla="*/ 2292440 w 9182637"/>
              <a:gd name="connsiteY106" fmla="*/ 64394 h 940157"/>
              <a:gd name="connsiteX107" fmla="*/ 2279561 w 9182637"/>
              <a:gd name="connsiteY107" fmla="*/ 103031 h 940157"/>
              <a:gd name="connsiteX108" fmla="*/ 2202288 w 9182637"/>
              <a:gd name="connsiteY108" fmla="*/ 115909 h 940157"/>
              <a:gd name="connsiteX109" fmla="*/ 2163651 w 9182637"/>
              <a:gd name="connsiteY109" fmla="*/ 128788 h 940157"/>
              <a:gd name="connsiteX110" fmla="*/ 2112135 w 9182637"/>
              <a:gd name="connsiteY110" fmla="*/ 115909 h 940157"/>
              <a:gd name="connsiteX111" fmla="*/ 2099257 w 9182637"/>
              <a:gd name="connsiteY111" fmla="*/ 77273 h 940157"/>
              <a:gd name="connsiteX112" fmla="*/ 2021983 w 9182637"/>
              <a:gd name="connsiteY112" fmla="*/ 103031 h 940157"/>
              <a:gd name="connsiteX113" fmla="*/ 1944710 w 9182637"/>
              <a:gd name="connsiteY113" fmla="*/ 167425 h 940157"/>
              <a:gd name="connsiteX114" fmla="*/ 1867437 w 9182637"/>
              <a:gd name="connsiteY114" fmla="*/ 115909 h 940157"/>
              <a:gd name="connsiteX115" fmla="*/ 1828800 w 9182637"/>
              <a:gd name="connsiteY115" fmla="*/ 103031 h 940157"/>
              <a:gd name="connsiteX116" fmla="*/ 1790164 w 9182637"/>
              <a:gd name="connsiteY116" fmla="*/ 115909 h 940157"/>
              <a:gd name="connsiteX117" fmla="*/ 1751527 w 9182637"/>
              <a:gd name="connsiteY117" fmla="*/ 141667 h 940157"/>
              <a:gd name="connsiteX118" fmla="*/ 1687133 w 9182637"/>
              <a:gd name="connsiteY118" fmla="*/ 128788 h 940157"/>
              <a:gd name="connsiteX119" fmla="*/ 1635617 w 9182637"/>
              <a:gd name="connsiteY119" fmla="*/ 103031 h 940157"/>
              <a:gd name="connsiteX120" fmla="*/ 1532586 w 9182637"/>
              <a:gd name="connsiteY120" fmla="*/ 77273 h 940157"/>
              <a:gd name="connsiteX121" fmla="*/ 1493950 w 9182637"/>
              <a:gd name="connsiteY121" fmla="*/ 90152 h 940157"/>
              <a:gd name="connsiteX122" fmla="*/ 1442434 w 9182637"/>
              <a:gd name="connsiteY122" fmla="*/ 115909 h 940157"/>
              <a:gd name="connsiteX123" fmla="*/ 1365161 w 9182637"/>
              <a:gd name="connsiteY123" fmla="*/ 128788 h 940157"/>
              <a:gd name="connsiteX124" fmla="*/ 1275009 w 9182637"/>
              <a:gd name="connsiteY124" fmla="*/ 141667 h 940157"/>
              <a:gd name="connsiteX125" fmla="*/ 1236372 w 9182637"/>
              <a:gd name="connsiteY125" fmla="*/ 128788 h 940157"/>
              <a:gd name="connsiteX126" fmla="*/ 1197735 w 9182637"/>
              <a:gd name="connsiteY126" fmla="*/ 90152 h 940157"/>
              <a:gd name="connsiteX127" fmla="*/ 1107583 w 9182637"/>
              <a:gd name="connsiteY127" fmla="*/ 103031 h 940157"/>
              <a:gd name="connsiteX128" fmla="*/ 1068947 w 9182637"/>
              <a:gd name="connsiteY128" fmla="*/ 103031 h 940157"/>
              <a:gd name="connsiteX129" fmla="*/ 1030310 w 9182637"/>
              <a:gd name="connsiteY129" fmla="*/ 115909 h 940157"/>
              <a:gd name="connsiteX130" fmla="*/ 888643 w 9182637"/>
              <a:gd name="connsiteY130" fmla="*/ 115909 h 940157"/>
              <a:gd name="connsiteX131" fmla="*/ 798490 w 9182637"/>
              <a:gd name="connsiteY131" fmla="*/ 103031 h 940157"/>
              <a:gd name="connsiteX132" fmla="*/ 746975 w 9182637"/>
              <a:gd name="connsiteY132" fmla="*/ 128788 h 940157"/>
              <a:gd name="connsiteX133" fmla="*/ 708338 w 9182637"/>
              <a:gd name="connsiteY133" fmla="*/ 141667 h 940157"/>
              <a:gd name="connsiteX134" fmla="*/ 631065 w 9182637"/>
              <a:gd name="connsiteY134" fmla="*/ 128788 h 940157"/>
              <a:gd name="connsiteX135" fmla="*/ 605307 w 9182637"/>
              <a:gd name="connsiteY135" fmla="*/ 90152 h 940157"/>
              <a:gd name="connsiteX136" fmla="*/ 566671 w 9182637"/>
              <a:gd name="connsiteY136" fmla="*/ 64394 h 940157"/>
              <a:gd name="connsiteX137" fmla="*/ 425003 w 9182637"/>
              <a:gd name="connsiteY137" fmla="*/ 103031 h 940157"/>
              <a:gd name="connsiteX138" fmla="*/ 386366 w 9182637"/>
              <a:gd name="connsiteY138" fmla="*/ 90152 h 940157"/>
              <a:gd name="connsiteX139" fmla="*/ 360609 w 9182637"/>
              <a:gd name="connsiteY139" fmla="*/ 51515 h 940157"/>
              <a:gd name="connsiteX140" fmla="*/ 309093 w 9182637"/>
              <a:gd name="connsiteY140" fmla="*/ 64394 h 940157"/>
              <a:gd name="connsiteX141" fmla="*/ 206062 w 9182637"/>
              <a:gd name="connsiteY141" fmla="*/ 51515 h 940157"/>
              <a:gd name="connsiteX142" fmla="*/ 206062 w 9182637"/>
              <a:gd name="connsiteY142" fmla="*/ 51515 h 940157"/>
              <a:gd name="connsiteX143" fmla="*/ 103031 w 9182637"/>
              <a:gd name="connsiteY143" fmla="*/ 38636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182637" h="940157">
                <a:moveTo>
                  <a:pt x="0" y="12878"/>
                </a:moveTo>
                <a:lnTo>
                  <a:pt x="12879" y="940157"/>
                </a:lnTo>
                <a:lnTo>
                  <a:pt x="9169758" y="940157"/>
                </a:lnTo>
                <a:lnTo>
                  <a:pt x="9182637" y="0"/>
                </a:lnTo>
                <a:lnTo>
                  <a:pt x="9144000" y="0"/>
                </a:lnTo>
                <a:cubicBezTo>
                  <a:pt x="9109656" y="17172"/>
                  <a:pt x="9075925" y="35626"/>
                  <a:pt x="9040969" y="51515"/>
                </a:cubicBezTo>
                <a:cubicBezTo>
                  <a:pt x="9009851" y="65659"/>
                  <a:pt x="8970036" y="70853"/>
                  <a:pt x="8937938" y="77273"/>
                </a:cubicBezTo>
                <a:cubicBezTo>
                  <a:pt x="8929352" y="90152"/>
                  <a:pt x="8924267" y="106240"/>
                  <a:pt x="8912181" y="115909"/>
                </a:cubicBezTo>
                <a:cubicBezTo>
                  <a:pt x="8881387" y="140544"/>
                  <a:pt x="8854594" y="124051"/>
                  <a:pt x="8822028" y="115909"/>
                </a:cubicBezTo>
                <a:cubicBezTo>
                  <a:pt x="8711295" y="42088"/>
                  <a:pt x="8851404" y="130598"/>
                  <a:pt x="8744755" y="77273"/>
                </a:cubicBezTo>
                <a:cubicBezTo>
                  <a:pt x="8655814" y="32802"/>
                  <a:pt x="8761820" y="65440"/>
                  <a:pt x="8654603" y="38636"/>
                </a:cubicBezTo>
                <a:cubicBezTo>
                  <a:pt x="8633138" y="42929"/>
                  <a:pt x="8611445" y="46206"/>
                  <a:pt x="8590209" y="51515"/>
                </a:cubicBezTo>
                <a:cubicBezTo>
                  <a:pt x="8577039" y="54808"/>
                  <a:pt x="8565148" y="64394"/>
                  <a:pt x="8551572" y="64394"/>
                </a:cubicBezTo>
                <a:cubicBezTo>
                  <a:pt x="8537996" y="64394"/>
                  <a:pt x="8525814" y="55808"/>
                  <a:pt x="8512935" y="51515"/>
                </a:cubicBezTo>
                <a:cubicBezTo>
                  <a:pt x="8374437" y="97682"/>
                  <a:pt x="8462753" y="75467"/>
                  <a:pt x="8242479" y="90152"/>
                </a:cubicBezTo>
                <a:cubicBezTo>
                  <a:pt x="8225307" y="85859"/>
                  <a:pt x="8207983" y="82136"/>
                  <a:pt x="8190964" y="77273"/>
                </a:cubicBezTo>
                <a:cubicBezTo>
                  <a:pt x="8177911" y="73543"/>
                  <a:pt x="8165903" y="64394"/>
                  <a:pt x="8152327" y="64394"/>
                </a:cubicBezTo>
                <a:cubicBezTo>
                  <a:pt x="8138751" y="64394"/>
                  <a:pt x="8126569" y="72980"/>
                  <a:pt x="8113690" y="77273"/>
                </a:cubicBezTo>
                <a:cubicBezTo>
                  <a:pt x="8105104" y="90152"/>
                  <a:pt x="8100019" y="106240"/>
                  <a:pt x="8087933" y="115909"/>
                </a:cubicBezTo>
                <a:cubicBezTo>
                  <a:pt x="8061514" y="137044"/>
                  <a:pt x="8037078" y="129118"/>
                  <a:pt x="8010659" y="115909"/>
                </a:cubicBezTo>
                <a:cubicBezTo>
                  <a:pt x="7996815" y="108987"/>
                  <a:pt x="7985867" y="97074"/>
                  <a:pt x="7972023" y="90152"/>
                </a:cubicBezTo>
                <a:cubicBezTo>
                  <a:pt x="7959881" y="84081"/>
                  <a:pt x="7946265" y="81566"/>
                  <a:pt x="7933386" y="77273"/>
                </a:cubicBezTo>
                <a:cubicBezTo>
                  <a:pt x="7920507" y="90152"/>
                  <a:pt x="7912029" y="110149"/>
                  <a:pt x="7894750" y="115909"/>
                </a:cubicBezTo>
                <a:cubicBezTo>
                  <a:pt x="7881871" y="120202"/>
                  <a:pt x="7869689" y="103031"/>
                  <a:pt x="7856113" y="103031"/>
                </a:cubicBezTo>
                <a:cubicBezTo>
                  <a:pt x="7842537" y="103031"/>
                  <a:pt x="7830355" y="111616"/>
                  <a:pt x="7817476" y="115909"/>
                </a:cubicBezTo>
                <a:cubicBezTo>
                  <a:pt x="7774547" y="107323"/>
                  <a:pt x="7732288" y="86188"/>
                  <a:pt x="7688688" y="90152"/>
                </a:cubicBezTo>
                <a:cubicBezTo>
                  <a:pt x="7516789" y="105779"/>
                  <a:pt x="7593961" y="96326"/>
                  <a:pt x="7456868" y="115909"/>
                </a:cubicBezTo>
                <a:cubicBezTo>
                  <a:pt x="7422524" y="111616"/>
                  <a:pt x="7384092" y="119839"/>
                  <a:pt x="7353837" y="103031"/>
                </a:cubicBezTo>
                <a:cubicBezTo>
                  <a:pt x="7338364" y="94435"/>
                  <a:pt x="7352015" y="65337"/>
                  <a:pt x="7340958" y="51515"/>
                </a:cubicBezTo>
                <a:cubicBezTo>
                  <a:pt x="7332477" y="40914"/>
                  <a:pt x="7315200" y="42929"/>
                  <a:pt x="7302321" y="38636"/>
                </a:cubicBezTo>
                <a:cubicBezTo>
                  <a:pt x="7289442" y="47222"/>
                  <a:pt x="7274630" y="53449"/>
                  <a:pt x="7263685" y="64394"/>
                </a:cubicBezTo>
                <a:cubicBezTo>
                  <a:pt x="7252740" y="75339"/>
                  <a:pt x="7247836" y="91140"/>
                  <a:pt x="7237927" y="103031"/>
                </a:cubicBezTo>
                <a:cubicBezTo>
                  <a:pt x="7226267" y="117023"/>
                  <a:pt x="7212169" y="128788"/>
                  <a:pt x="7199290" y="141667"/>
                </a:cubicBezTo>
                <a:cubicBezTo>
                  <a:pt x="7168358" y="133934"/>
                  <a:pt x="7131372" y="130823"/>
                  <a:pt x="7109138" y="103031"/>
                </a:cubicBezTo>
                <a:cubicBezTo>
                  <a:pt x="7100657" y="92430"/>
                  <a:pt x="7100552" y="77273"/>
                  <a:pt x="7096259" y="64394"/>
                </a:cubicBezTo>
                <a:cubicBezTo>
                  <a:pt x="7008972" y="93490"/>
                  <a:pt x="7115456" y="60555"/>
                  <a:pt x="6967471" y="90152"/>
                </a:cubicBezTo>
                <a:cubicBezTo>
                  <a:pt x="6954159" y="92814"/>
                  <a:pt x="6941713" y="98738"/>
                  <a:pt x="6928834" y="103031"/>
                </a:cubicBezTo>
                <a:cubicBezTo>
                  <a:pt x="6909056" y="73364"/>
                  <a:pt x="6905911" y="51515"/>
                  <a:pt x="6864440" y="51515"/>
                </a:cubicBezTo>
                <a:cubicBezTo>
                  <a:pt x="6850864" y="51515"/>
                  <a:pt x="6838682" y="60101"/>
                  <a:pt x="6825803" y="64394"/>
                </a:cubicBezTo>
                <a:cubicBezTo>
                  <a:pt x="6812924" y="77273"/>
                  <a:pt x="6798826" y="89039"/>
                  <a:pt x="6787166" y="103031"/>
                </a:cubicBezTo>
                <a:cubicBezTo>
                  <a:pt x="6777257" y="114922"/>
                  <a:pt x="6776768" y="139747"/>
                  <a:pt x="6761409" y="141667"/>
                </a:cubicBezTo>
                <a:cubicBezTo>
                  <a:pt x="6734467" y="145034"/>
                  <a:pt x="6684135" y="115909"/>
                  <a:pt x="6684135" y="115909"/>
                </a:cubicBezTo>
                <a:cubicBezTo>
                  <a:pt x="6675549" y="103030"/>
                  <a:pt x="6673488" y="80631"/>
                  <a:pt x="6658378" y="77273"/>
                </a:cubicBezTo>
                <a:cubicBezTo>
                  <a:pt x="6575262" y="58803"/>
                  <a:pt x="6573664" y="81996"/>
                  <a:pt x="6542468" y="128788"/>
                </a:cubicBezTo>
                <a:cubicBezTo>
                  <a:pt x="6525296" y="124495"/>
                  <a:pt x="6508231" y="119749"/>
                  <a:pt x="6490952" y="115909"/>
                </a:cubicBezTo>
                <a:cubicBezTo>
                  <a:pt x="6469584" y="111161"/>
                  <a:pt x="6447794" y="108340"/>
                  <a:pt x="6426558" y="103031"/>
                </a:cubicBezTo>
                <a:cubicBezTo>
                  <a:pt x="6413388" y="99739"/>
                  <a:pt x="6400800" y="94445"/>
                  <a:pt x="6387921" y="90152"/>
                </a:cubicBezTo>
                <a:cubicBezTo>
                  <a:pt x="6326103" y="48939"/>
                  <a:pt x="6372467" y="62677"/>
                  <a:pt x="6310648" y="90152"/>
                </a:cubicBezTo>
                <a:cubicBezTo>
                  <a:pt x="6285837" y="101179"/>
                  <a:pt x="6233375" y="115909"/>
                  <a:pt x="6233375" y="115909"/>
                </a:cubicBezTo>
                <a:cubicBezTo>
                  <a:pt x="6207617" y="107323"/>
                  <a:pt x="6178693" y="105213"/>
                  <a:pt x="6156102" y="90152"/>
                </a:cubicBezTo>
                <a:cubicBezTo>
                  <a:pt x="6106169" y="56864"/>
                  <a:pt x="6132149" y="69289"/>
                  <a:pt x="6078828" y="51515"/>
                </a:cubicBezTo>
                <a:cubicBezTo>
                  <a:pt x="6061656" y="55808"/>
                  <a:pt x="6044592" y="60554"/>
                  <a:pt x="6027313" y="64394"/>
                </a:cubicBezTo>
                <a:cubicBezTo>
                  <a:pt x="6005945" y="69143"/>
                  <a:pt x="5981132" y="65131"/>
                  <a:pt x="5962919" y="77273"/>
                </a:cubicBezTo>
                <a:cubicBezTo>
                  <a:pt x="5951624" y="84803"/>
                  <a:pt x="5954333" y="103030"/>
                  <a:pt x="5950040" y="115909"/>
                </a:cubicBezTo>
                <a:cubicBezTo>
                  <a:pt x="5789043" y="75663"/>
                  <a:pt x="5989182" y="127094"/>
                  <a:pt x="5859888" y="90152"/>
                </a:cubicBezTo>
                <a:cubicBezTo>
                  <a:pt x="5746679" y="57806"/>
                  <a:pt x="5862379" y="95275"/>
                  <a:pt x="5769735" y="64394"/>
                </a:cubicBezTo>
                <a:cubicBezTo>
                  <a:pt x="5756856" y="68687"/>
                  <a:pt x="5740698" y="67674"/>
                  <a:pt x="5731099" y="77273"/>
                </a:cubicBezTo>
                <a:cubicBezTo>
                  <a:pt x="5717524" y="90848"/>
                  <a:pt x="5712904" y="111142"/>
                  <a:pt x="5705341" y="128788"/>
                </a:cubicBezTo>
                <a:cubicBezTo>
                  <a:pt x="5699993" y="141266"/>
                  <a:pt x="5702061" y="157825"/>
                  <a:pt x="5692462" y="167425"/>
                </a:cubicBezTo>
                <a:cubicBezTo>
                  <a:pt x="5682863" y="177024"/>
                  <a:pt x="5666705" y="176011"/>
                  <a:pt x="5653826" y="180304"/>
                </a:cubicBezTo>
                <a:lnTo>
                  <a:pt x="5537916" y="103031"/>
                </a:lnTo>
                <a:cubicBezTo>
                  <a:pt x="5525037" y="94445"/>
                  <a:pt x="5513963" y="82168"/>
                  <a:pt x="5499279" y="77273"/>
                </a:cubicBezTo>
                <a:lnTo>
                  <a:pt x="5460643" y="64394"/>
                </a:lnTo>
                <a:cubicBezTo>
                  <a:pt x="5456350" y="77273"/>
                  <a:pt x="5457364" y="93432"/>
                  <a:pt x="5447764" y="103031"/>
                </a:cubicBezTo>
                <a:cubicBezTo>
                  <a:pt x="5438165" y="112630"/>
                  <a:pt x="5421269" y="109838"/>
                  <a:pt x="5409127" y="115909"/>
                </a:cubicBezTo>
                <a:cubicBezTo>
                  <a:pt x="5395282" y="122831"/>
                  <a:pt x="5383369" y="133081"/>
                  <a:pt x="5370490" y="141667"/>
                </a:cubicBezTo>
                <a:cubicBezTo>
                  <a:pt x="5353984" y="137541"/>
                  <a:pt x="5298814" y="125147"/>
                  <a:pt x="5280338" y="115909"/>
                </a:cubicBezTo>
                <a:cubicBezTo>
                  <a:pt x="5191398" y="71440"/>
                  <a:pt x="5297402" y="104077"/>
                  <a:pt x="5190186" y="77273"/>
                </a:cubicBezTo>
                <a:lnTo>
                  <a:pt x="5112913" y="103031"/>
                </a:lnTo>
                <a:lnTo>
                  <a:pt x="5074276" y="115909"/>
                </a:lnTo>
                <a:lnTo>
                  <a:pt x="5009882" y="103031"/>
                </a:lnTo>
                <a:cubicBezTo>
                  <a:pt x="4984190" y="98360"/>
                  <a:pt x="4957942" y="96485"/>
                  <a:pt x="4932609" y="90152"/>
                </a:cubicBezTo>
                <a:cubicBezTo>
                  <a:pt x="4906268" y="83567"/>
                  <a:pt x="4855335" y="64394"/>
                  <a:pt x="4855335" y="64394"/>
                </a:cubicBezTo>
                <a:cubicBezTo>
                  <a:pt x="4758216" y="96768"/>
                  <a:pt x="4877933" y="53096"/>
                  <a:pt x="4778062" y="103031"/>
                </a:cubicBezTo>
                <a:cubicBezTo>
                  <a:pt x="4765920" y="109102"/>
                  <a:pt x="4752305" y="111616"/>
                  <a:pt x="4739426" y="115909"/>
                </a:cubicBezTo>
                <a:cubicBezTo>
                  <a:pt x="4625987" y="78098"/>
                  <a:pt x="4696989" y="79173"/>
                  <a:pt x="4623516" y="115909"/>
                </a:cubicBezTo>
                <a:cubicBezTo>
                  <a:pt x="4611374" y="121980"/>
                  <a:pt x="4597758" y="124495"/>
                  <a:pt x="4584879" y="128788"/>
                </a:cubicBezTo>
                <a:cubicBezTo>
                  <a:pt x="4576293" y="115909"/>
                  <a:pt x="4574004" y="94404"/>
                  <a:pt x="4559121" y="90152"/>
                </a:cubicBezTo>
                <a:cubicBezTo>
                  <a:pt x="4542387" y="85371"/>
                  <a:pt x="4477680" y="108713"/>
                  <a:pt x="4456090" y="115909"/>
                </a:cubicBezTo>
                <a:cubicBezTo>
                  <a:pt x="4447504" y="128788"/>
                  <a:pt x="4445349" y="150792"/>
                  <a:pt x="4430333" y="154546"/>
                </a:cubicBezTo>
                <a:cubicBezTo>
                  <a:pt x="4359129" y="172347"/>
                  <a:pt x="4354760" y="136645"/>
                  <a:pt x="4314423" y="103031"/>
                </a:cubicBezTo>
                <a:cubicBezTo>
                  <a:pt x="4302532" y="93122"/>
                  <a:pt x="4288665" y="85859"/>
                  <a:pt x="4275786" y="77273"/>
                </a:cubicBezTo>
                <a:cubicBezTo>
                  <a:pt x="4271493" y="90152"/>
                  <a:pt x="4270437" y="104614"/>
                  <a:pt x="4262907" y="115909"/>
                </a:cubicBezTo>
                <a:cubicBezTo>
                  <a:pt x="4221097" y="178624"/>
                  <a:pt x="4211817" y="152767"/>
                  <a:pt x="4134119" y="141667"/>
                </a:cubicBezTo>
                <a:cubicBezTo>
                  <a:pt x="4088207" y="72802"/>
                  <a:pt x="4104937" y="73373"/>
                  <a:pt x="3966693" y="115909"/>
                </a:cubicBezTo>
                <a:cubicBezTo>
                  <a:pt x="3951899" y="120461"/>
                  <a:pt x="3951880" y="143601"/>
                  <a:pt x="3940935" y="154546"/>
                </a:cubicBezTo>
                <a:cubicBezTo>
                  <a:pt x="3929990" y="165491"/>
                  <a:pt x="3915178" y="171718"/>
                  <a:pt x="3902299" y="180304"/>
                </a:cubicBezTo>
                <a:cubicBezTo>
                  <a:pt x="3777928" y="138847"/>
                  <a:pt x="3965222" y="211397"/>
                  <a:pt x="3837904" y="115909"/>
                </a:cubicBezTo>
                <a:cubicBezTo>
                  <a:pt x="3816183" y="99618"/>
                  <a:pt x="3760631" y="90152"/>
                  <a:pt x="3760631" y="90152"/>
                </a:cubicBezTo>
                <a:cubicBezTo>
                  <a:pt x="3687651" y="94445"/>
                  <a:pt x="3613228" y="87970"/>
                  <a:pt x="3541690" y="103031"/>
                </a:cubicBezTo>
                <a:cubicBezTo>
                  <a:pt x="3526544" y="106220"/>
                  <a:pt x="3528019" y="131998"/>
                  <a:pt x="3515933" y="141667"/>
                </a:cubicBezTo>
                <a:cubicBezTo>
                  <a:pt x="3505332" y="150148"/>
                  <a:pt x="3490175" y="150253"/>
                  <a:pt x="3477296" y="154546"/>
                </a:cubicBezTo>
                <a:cubicBezTo>
                  <a:pt x="3464417" y="150253"/>
                  <a:pt x="3451829" y="144960"/>
                  <a:pt x="3438659" y="141667"/>
                </a:cubicBezTo>
                <a:cubicBezTo>
                  <a:pt x="3388439" y="129112"/>
                  <a:pt x="3335000" y="123179"/>
                  <a:pt x="3284113" y="115909"/>
                </a:cubicBezTo>
                <a:cubicBezTo>
                  <a:pt x="3231439" y="63237"/>
                  <a:pt x="3257093" y="67930"/>
                  <a:pt x="3168203" y="90152"/>
                </a:cubicBezTo>
                <a:cubicBezTo>
                  <a:pt x="3141863" y="96737"/>
                  <a:pt x="3090930" y="115909"/>
                  <a:pt x="3090930" y="115909"/>
                </a:cubicBezTo>
                <a:cubicBezTo>
                  <a:pt x="3026534" y="94444"/>
                  <a:pt x="3026536" y="77273"/>
                  <a:pt x="2975020" y="103031"/>
                </a:cubicBezTo>
                <a:cubicBezTo>
                  <a:pt x="2961176" y="109953"/>
                  <a:pt x="2949262" y="120202"/>
                  <a:pt x="2936383" y="128788"/>
                </a:cubicBezTo>
                <a:cubicBezTo>
                  <a:pt x="2856056" y="75238"/>
                  <a:pt x="2939090" y="115909"/>
                  <a:pt x="2859110" y="115909"/>
                </a:cubicBezTo>
                <a:cubicBezTo>
                  <a:pt x="2845534" y="115909"/>
                  <a:pt x="2833785" y="105693"/>
                  <a:pt x="2820473" y="103031"/>
                </a:cubicBezTo>
                <a:cubicBezTo>
                  <a:pt x="2790707" y="97078"/>
                  <a:pt x="2760372" y="94445"/>
                  <a:pt x="2730321" y="90152"/>
                </a:cubicBezTo>
                <a:cubicBezTo>
                  <a:pt x="2619735" y="53289"/>
                  <a:pt x="2768275" y="91508"/>
                  <a:pt x="2653048" y="103031"/>
                </a:cubicBezTo>
                <a:cubicBezTo>
                  <a:pt x="2622843" y="106052"/>
                  <a:pt x="2592947" y="94445"/>
                  <a:pt x="2562896" y="90152"/>
                </a:cubicBezTo>
                <a:cubicBezTo>
                  <a:pt x="2456027" y="54529"/>
                  <a:pt x="2513084" y="47949"/>
                  <a:pt x="2446986" y="103031"/>
                </a:cubicBezTo>
                <a:cubicBezTo>
                  <a:pt x="2435095" y="112940"/>
                  <a:pt x="2421229" y="120202"/>
                  <a:pt x="2408350" y="128788"/>
                </a:cubicBezTo>
                <a:cubicBezTo>
                  <a:pt x="2391178" y="124495"/>
                  <a:pt x="2371562" y="125727"/>
                  <a:pt x="2356834" y="115909"/>
                </a:cubicBezTo>
                <a:cubicBezTo>
                  <a:pt x="2240322" y="38236"/>
                  <a:pt x="2418752" y="106499"/>
                  <a:pt x="2292440" y="64394"/>
                </a:cubicBezTo>
                <a:cubicBezTo>
                  <a:pt x="2288147" y="77273"/>
                  <a:pt x="2291348" y="96296"/>
                  <a:pt x="2279561" y="103031"/>
                </a:cubicBezTo>
                <a:cubicBezTo>
                  <a:pt x="2256889" y="115987"/>
                  <a:pt x="2227779" y="110244"/>
                  <a:pt x="2202288" y="115909"/>
                </a:cubicBezTo>
                <a:cubicBezTo>
                  <a:pt x="2189036" y="118854"/>
                  <a:pt x="2176530" y="124495"/>
                  <a:pt x="2163651" y="128788"/>
                </a:cubicBezTo>
                <a:cubicBezTo>
                  <a:pt x="2146479" y="124495"/>
                  <a:pt x="2125957" y="126966"/>
                  <a:pt x="2112135" y="115909"/>
                </a:cubicBezTo>
                <a:cubicBezTo>
                  <a:pt x="2101535" y="107429"/>
                  <a:pt x="2112696" y="79193"/>
                  <a:pt x="2099257" y="77273"/>
                </a:cubicBezTo>
                <a:cubicBezTo>
                  <a:pt x="2072379" y="73433"/>
                  <a:pt x="2021983" y="103031"/>
                  <a:pt x="2021983" y="103031"/>
                </a:cubicBezTo>
                <a:cubicBezTo>
                  <a:pt x="2018434" y="106580"/>
                  <a:pt x="1959380" y="170685"/>
                  <a:pt x="1944710" y="167425"/>
                </a:cubicBezTo>
                <a:cubicBezTo>
                  <a:pt x="1914490" y="160709"/>
                  <a:pt x="1896806" y="125698"/>
                  <a:pt x="1867437" y="115909"/>
                </a:cubicBezTo>
                <a:lnTo>
                  <a:pt x="1828800" y="103031"/>
                </a:lnTo>
                <a:cubicBezTo>
                  <a:pt x="1815921" y="107324"/>
                  <a:pt x="1802306" y="109838"/>
                  <a:pt x="1790164" y="115909"/>
                </a:cubicBezTo>
                <a:cubicBezTo>
                  <a:pt x="1776319" y="122831"/>
                  <a:pt x="1766886" y="139747"/>
                  <a:pt x="1751527" y="141667"/>
                </a:cubicBezTo>
                <a:cubicBezTo>
                  <a:pt x="1729806" y="144382"/>
                  <a:pt x="1708598" y="133081"/>
                  <a:pt x="1687133" y="128788"/>
                </a:cubicBezTo>
                <a:cubicBezTo>
                  <a:pt x="1662448" y="54735"/>
                  <a:pt x="1694646" y="108397"/>
                  <a:pt x="1635617" y="103031"/>
                </a:cubicBezTo>
                <a:cubicBezTo>
                  <a:pt x="1600362" y="99826"/>
                  <a:pt x="1532586" y="77273"/>
                  <a:pt x="1532586" y="77273"/>
                </a:cubicBezTo>
                <a:cubicBezTo>
                  <a:pt x="1519707" y="81566"/>
                  <a:pt x="1503549" y="80553"/>
                  <a:pt x="1493950" y="90152"/>
                </a:cubicBezTo>
                <a:cubicBezTo>
                  <a:pt x="1451021" y="133081"/>
                  <a:pt x="1519707" y="141667"/>
                  <a:pt x="1442434" y="115909"/>
                </a:cubicBezTo>
                <a:cubicBezTo>
                  <a:pt x="1362103" y="169463"/>
                  <a:pt x="1445142" y="128788"/>
                  <a:pt x="1365161" y="128788"/>
                </a:cubicBezTo>
                <a:cubicBezTo>
                  <a:pt x="1334805" y="128788"/>
                  <a:pt x="1305060" y="137374"/>
                  <a:pt x="1275009" y="141667"/>
                </a:cubicBezTo>
                <a:cubicBezTo>
                  <a:pt x="1262130" y="137374"/>
                  <a:pt x="1247668" y="136318"/>
                  <a:pt x="1236372" y="128788"/>
                </a:cubicBezTo>
                <a:cubicBezTo>
                  <a:pt x="1221217" y="118685"/>
                  <a:pt x="1215595" y="93724"/>
                  <a:pt x="1197735" y="90152"/>
                </a:cubicBezTo>
                <a:cubicBezTo>
                  <a:pt x="1167969" y="84199"/>
                  <a:pt x="1137634" y="98738"/>
                  <a:pt x="1107583" y="103031"/>
                </a:cubicBezTo>
                <a:cubicBezTo>
                  <a:pt x="1048966" y="190958"/>
                  <a:pt x="1108937" y="123026"/>
                  <a:pt x="1068947" y="103031"/>
                </a:cubicBezTo>
                <a:cubicBezTo>
                  <a:pt x="1056805" y="96960"/>
                  <a:pt x="1043189" y="111616"/>
                  <a:pt x="1030310" y="115909"/>
                </a:cubicBezTo>
                <a:cubicBezTo>
                  <a:pt x="941702" y="86375"/>
                  <a:pt x="1048832" y="115909"/>
                  <a:pt x="888643" y="115909"/>
                </a:cubicBezTo>
                <a:cubicBezTo>
                  <a:pt x="858287" y="115909"/>
                  <a:pt x="828541" y="107324"/>
                  <a:pt x="798490" y="103031"/>
                </a:cubicBezTo>
                <a:cubicBezTo>
                  <a:pt x="721218" y="77273"/>
                  <a:pt x="789904" y="85859"/>
                  <a:pt x="746975" y="128788"/>
                </a:cubicBezTo>
                <a:cubicBezTo>
                  <a:pt x="737375" y="138387"/>
                  <a:pt x="721217" y="137374"/>
                  <a:pt x="708338" y="141667"/>
                </a:cubicBezTo>
                <a:cubicBezTo>
                  <a:pt x="682580" y="137374"/>
                  <a:pt x="654421" y="140466"/>
                  <a:pt x="631065" y="128788"/>
                </a:cubicBezTo>
                <a:cubicBezTo>
                  <a:pt x="617221" y="121866"/>
                  <a:pt x="616252" y="101097"/>
                  <a:pt x="605307" y="90152"/>
                </a:cubicBezTo>
                <a:cubicBezTo>
                  <a:pt x="594362" y="79207"/>
                  <a:pt x="579550" y="72980"/>
                  <a:pt x="566671" y="64394"/>
                </a:cubicBezTo>
                <a:cubicBezTo>
                  <a:pt x="468631" y="97074"/>
                  <a:pt x="516021" y="84827"/>
                  <a:pt x="425003" y="103031"/>
                </a:cubicBezTo>
                <a:cubicBezTo>
                  <a:pt x="412124" y="98738"/>
                  <a:pt x="396967" y="98633"/>
                  <a:pt x="386366" y="90152"/>
                </a:cubicBezTo>
                <a:cubicBezTo>
                  <a:pt x="374279" y="80483"/>
                  <a:pt x="375293" y="56410"/>
                  <a:pt x="360609" y="51515"/>
                </a:cubicBezTo>
                <a:cubicBezTo>
                  <a:pt x="343817" y="45918"/>
                  <a:pt x="326265" y="60101"/>
                  <a:pt x="309093" y="64394"/>
                </a:cubicBezTo>
                <a:cubicBezTo>
                  <a:pt x="223351" y="50103"/>
                  <a:pt x="257933" y="51515"/>
                  <a:pt x="206062" y="51515"/>
                </a:cubicBezTo>
                <a:lnTo>
                  <a:pt x="206062" y="51515"/>
                </a:lnTo>
                <a:lnTo>
                  <a:pt x="103031" y="386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20056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 goes away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61313"/>
            <a:ext cx="9153878" cy="140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495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490 million years ago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V="1">
            <a:off x="6840097" y="168337"/>
            <a:ext cx="763745" cy="281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764078" y="226837"/>
            <a:ext cx="0" cy="553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0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" y="1268475"/>
            <a:ext cx="9133880" cy="3816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68" y="569219"/>
            <a:ext cx="2151453" cy="8990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61313"/>
            <a:ext cx="9153878" cy="140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70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" y="756389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68" y="569219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43" y="1556174"/>
            <a:ext cx="2220946" cy="12492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61313"/>
            <a:ext cx="9153878" cy="1407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76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" y="804521"/>
            <a:ext cx="9141975" cy="5089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3" y="1524042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61313"/>
            <a:ext cx="9153878" cy="1407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05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439" y="2009104"/>
            <a:ext cx="188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something local….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2025" y="592433"/>
            <a:ext cx="9144000" cy="5318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3" y="1524042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76991" y="1239249"/>
            <a:ext cx="2009833" cy="1169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61313"/>
            <a:ext cx="9153878" cy="14078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185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1562838"/>
            <a:ext cx="9144000" cy="4336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1337674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30814" y="1283385"/>
            <a:ext cx="2241006" cy="1303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52" y="1661616"/>
            <a:ext cx="2796862" cy="1326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61313"/>
            <a:ext cx="9153878" cy="1407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10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" y="763738"/>
            <a:ext cx="9141975" cy="5150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1337674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30814" y="1283385"/>
            <a:ext cx="1790285" cy="1041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52" y="1661616"/>
            <a:ext cx="2796862" cy="1326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7" y="2467368"/>
            <a:ext cx="2588775" cy="14584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61313"/>
            <a:ext cx="9153878" cy="14078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45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" y="4754069"/>
            <a:ext cx="9153878" cy="14078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81" y="1141817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86" y="1468913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44" y="858866"/>
            <a:ext cx="2318197" cy="1290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30814" y="1283385"/>
            <a:ext cx="1790285" cy="1041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7" y="2167727"/>
            <a:ext cx="2796862" cy="1326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7" y="2467368"/>
            <a:ext cx="2588775" cy="14584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143" y="749633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4" name="TextBox 13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490 million years ago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480 million years ago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 flipV="1">
            <a:off x="6840097" y="152117"/>
            <a:ext cx="885034" cy="297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764078" y="193183"/>
            <a:ext cx="66277" cy="587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498"/>
            <a:ext cx="9144000" cy="48791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143" y="946330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 comes back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480 million years ago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475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6840097" y="152117"/>
            <a:ext cx="885034" cy="297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64078" y="193183"/>
            <a:ext cx="66277" cy="587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392188"/>
            <a:ext cx="9144000" cy="5739801"/>
          </a:xfrm>
          <a:prstGeom prst="rect">
            <a:avLst/>
          </a:prstGeom>
        </p:spPr>
      </p:pic>
      <p:grpSp>
        <p:nvGrpSpPr>
          <p:cNvPr id="519" name="Group 518"/>
          <p:cNvGrpSpPr/>
          <p:nvPr/>
        </p:nvGrpSpPr>
        <p:grpSpPr>
          <a:xfrm>
            <a:off x="4604089" y="453110"/>
            <a:ext cx="4865176" cy="1671475"/>
            <a:chOff x="-175899" y="903083"/>
            <a:chExt cx="9468230" cy="2321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6978">
              <a:off x="3682792" y="1598032"/>
              <a:ext cx="238393" cy="1735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49781">
              <a:off x="3147179" y="2682577"/>
              <a:ext cx="238393" cy="1735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69472">
              <a:off x="2993422" y="1527958"/>
              <a:ext cx="238393" cy="173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7857">
              <a:off x="2308779" y="1922954"/>
              <a:ext cx="238393" cy="1735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35867">
              <a:off x="3075314" y="2145709"/>
              <a:ext cx="238393" cy="1735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81703">
              <a:off x="3789722" y="2559491"/>
              <a:ext cx="238393" cy="173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616">
              <a:off x="3709770" y="3051003"/>
              <a:ext cx="238393" cy="1735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4623">
              <a:off x="4002744" y="2149617"/>
              <a:ext cx="238393" cy="1735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8209">
              <a:off x="4466804" y="1690192"/>
              <a:ext cx="238393" cy="1735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76099">
              <a:off x="4431375" y="2939181"/>
              <a:ext cx="238393" cy="173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7682">
              <a:off x="4719950" y="2235332"/>
              <a:ext cx="238393" cy="1735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89" y="1543667"/>
              <a:ext cx="238393" cy="1735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912190" y="2753262"/>
              <a:ext cx="238393" cy="1735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263058" y="1786094"/>
              <a:ext cx="238393" cy="1735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-175899" y="2443417"/>
              <a:ext cx="238393" cy="1735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610027" y="2303719"/>
              <a:ext cx="238393" cy="1735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1433803" y="2358380"/>
              <a:ext cx="238393" cy="1735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1579760" y="2834481"/>
              <a:ext cx="238393" cy="1735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1443308" y="1896552"/>
              <a:ext cx="238393" cy="1735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1655957" y="1279135"/>
              <a:ext cx="238393" cy="1735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2177249" y="2414690"/>
              <a:ext cx="238393" cy="1735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2124323" y="1655824"/>
              <a:ext cx="238393" cy="173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4119">
              <a:off x="7583712" y="1670557"/>
              <a:ext cx="238393" cy="1735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16922">
              <a:off x="8048516" y="2787283"/>
              <a:ext cx="238393" cy="1735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36613">
              <a:off x="7077575" y="2143809"/>
              <a:ext cx="238393" cy="1735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998">
              <a:off x="6924905" y="2919340"/>
              <a:ext cx="238393" cy="1735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03008">
              <a:off x="7596809" y="2488365"/>
              <a:ext cx="238393" cy="1735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48844">
              <a:off x="8378343" y="2222282"/>
              <a:ext cx="238393" cy="1735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1757">
              <a:off x="8696042" y="2605744"/>
              <a:ext cx="238393" cy="1735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1764">
              <a:off x="8209655" y="1792259"/>
              <a:ext cx="238393" cy="1735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05350">
              <a:off x="8168726" y="1140532"/>
              <a:ext cx="238393" cy="1735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43240">
              <a:off x="9086348" y="1988590"/>
              <a:ext cx="238393" cy="1735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23">
              <a:off x="8745881" y="1308324"/>
              <a:ext cx="238393" cy="173573"/>
            </a:xfrm>
            <a:prstGeom prst="rect">
              <a:avLst/>
            </a:prstGeom>
          </p:spPr>
        </p:pic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8133">
              <a:off x="5525215" y="1581690"/>
              <a:ext cx="238393" cy="173573"/>
            </a:xfrm>
            <a:prstGeom prst="rect">
              <a:avLst/>
            </a:prstGeom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0936">
              <a:off x="6225300" y="2568098"/>
              <a:ext cx="238393" cy="173573"/>
            </a:xfrm>
            <a:prstGeom prst="rect">
              <a:avLst/>
            </a:prstGeom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70627">
              <a:off x="5136168" y="2155087"/>
              <a:ext cx="238393" cy="173573"/>
            </a:xfrm>
            <a:prstGeom prst="rect">
              <a:avLst/>
            </a:prstGeom>
          </p:spPr>
        </p:pic>
        <p:pic>
          <p:nvPicPr>
            <p:cNvPr id="459" name="Picture 45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12">
              <a:off x="5158647" y="2945183"/>
              <a:ext cx="238393" cy="173573"/>
            </a:xfrm>
            <a:prstGeom prst="rect">
              <a:avLst/>
            </a:prstGeom>
          </p:spPr>
        </p:pic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7022">
              <a:off x="5718706" y="2376386"/>
              <a:ext cx="238393" cy="173573"/>
            </a:xfrm>
            <a:prstGeom prst="rect">
              <a:avLst/>
            </a:prstGeom>
          </p:spPr>
        </p:pic>
        <p:pic>
          <p:nvPicPr>
            <p:cNvPr id="461" name="Picture 46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82858">
              <a:off x="6422121" y="1944180"/>
              <a:ext cx="238393" cy="173573"/>
            </a:xfrm>
            <a:prstGeom prst="rect">
              <a:avLst/>
            </a:prstGeom>
          </p:spPr>
        </p:pic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25771">
              <a:off x="6816702" y="2247958"/>
              <a:ext cx="238393" cy="173573"/>
            </a:xfrm>
            <a:prstGeom prst="rect">
              <a:avLst/>
            </a:prstGeom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5778">
              <a:off x="6162577" y="1562064"/>
              <a:ext cx="238393" cy="173573"/>
            </a:xfrm>
            <a:prstGeom prst="rect">
              <a:avLst/>
            </a:prstGeom>
          </p:spPr>
        </p:pic>
        <p:pic>
          <p:nvPicPr>
            <p:cNvPr id="464" name="Picture 46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39364">
              <a:off x="5978644" y="935493"/>
              <a:ext cx="238393" cy="173573"/>
            </a:xfrm>
            <a:prstGeom prst="rect">
              <a:avLst/>
            </a:prstGeom>
          </p:spPr>
        </p:pic>
        <p:pic>
          <p:nvPicPr>
            <p:cNvPr id="465" name="Picture 46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77254">
              <a:off x="7060982" y="1559812"/>
              <a:ext cx="238393" cy="173573"/>
            </a:xfrm>
            <a:prstGeom prst="rect">
              <a:avLst/>
            </a:prstGeom>
          </p:spPr>
        </p:pic>
        <p:pic>
          <p:nvPicPr>
            <p:cNvPr id="466" name="Picture 46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8837">
              <a:off x="6578609" y="971599"/>
              <a:ext cx="238393" cy="173573"/>
            </a:xfrm>
            <a:prstGeom prst="rect">
              <a:avLst/>
            </a:prstGeom>
          </p:spPr>
        </p:pic>
      </p:grpSp>
      <p:grpSp>
        <p:nvGrpSpPr>
          <p:cNvPr id="520" name="Group 519"/>
          <p:cNvGrpSpPr/>
          <p:nvPr/>
        </p:nvGrpSpPr>
        <p:grpSpPr>
          <a:xfrm>
            <a:off x="4472610" y="1833731"/>
            <a:ext cx="5490526" cy="1254441"/>
            <a:chOff x="-207763" y="2838412"/>
            <a:chExt cx="10330481" cy="1792059"/>
          </a:xfrm>
        </p:grpSpPr>
        <p:grpSp>
          <p:nvGrpSpPr>
            <p:cNvPr id="42" name="Group 41"/>
            <p:cNvGrpSpPr/>
            <p:nvPr/>
          </p:nvGrpSpPr>
          <p:grpSpPr>
            <a:xfrm>
              <a:off x="8330659" y="3109718"/>
              <a:ext cx="1792059" cy="961109"/>
              <a:chOff x="4101291" y="384149"/>
              <a:chExt cx="1792059" cy="96110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 rot="1130155">
              <a:off x="3053354" y="3205412"/>
              <a:ext cx="1792059" cy="961109"/>
              <a:chOff x="4101291" y="384149"/>
              <a:chExt cx="1792059" cy="96110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-207763" y="3306875"/>
              <a:ext cx="1792059" cy="961109"/>
              <a:chOff x="4101291" y="384149"/>
              <a:chExt cx="1792059" cy="96110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 rot="20700177">
              <a:off x="5094603" y="3266926"/>
              <a:ext cx="1792059" cy="961109"/>
              <a:chOff x="4101291" y="384149"/>
              <a:chExt cx="1792059" cy="96110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67" name="Group 466"/>
            <p:cNvGrpSpPr/>
            <p:nvPr/>
          </p:nvGrpSpPr>
          <p:grpSpPr>
            <a:xfrm>
              <a:off x="6938520" y="3403549"/>
              <a:ext cx="1792059" cy="961109"/>
              <a:chOff x="4101291" y="384149"/>
              <a:chExt cx="1792059" cy="961109"/>
            </a:xfrm>
          </p:grpSpPr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9" name="Picture 46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2" name="Picture 47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3" name="Picture 47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4" name="Picture 47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5" name="Picture 47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6" name="Picture 47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79" name="Group 478"/>
            <p:cNvGrpSpPr/>
            <p:nvPr/>
          </p:nvGrpSpPr>
          <p:grpSpPr>
            <a:xfrm rot="18750063">
              <a:off x="1492813" y="3253887"/>
              <a:ext cx="1792059" cy="961109"/>
              <a:chOff x="4101291" y="384149"/>
              <a:chExt cx="1792059" cy="961109"/>
            </a:xfrm>
          </p:grpSpPr>
          <p:pic>
            <p:nvPicPr>
              <p:cNvPr id="480" name="Picture 47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1" name="Picture 48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2" name="Picture 48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3" name="Picture 482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4" name="Picture 48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5" name="Picture 484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6" name="Picture 48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7" name="Picture 48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8" name="Picture 48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9" name="Picture 48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065796" y="2884402"/>
            <a:ext cx="5419314" cy="628601"/>
            <a:chOff x="-439222" y="4312880"/>
            <a:chExt cx="10196495" cy="816364"/>
          </a:xfrm>
        </p:grpSpPr>
        <p:grpSp>
          <p:nvGrpSpPr>
            <p:cNvPr id="90" name="Group 89"/>
            <p:cNvGrpSpPr/>
            <p:nvPr/>
          </p:nvGrpSpPr>
          <p:grpSpPr>
            <a:xfrm>
              <a:off x="5836749" y="4353338"/>
              <a:ext cx="1250081" cy="662270"/>
              <a:chOff x="-1042328" y="2620224"/>
              <a:chExt cx="8333873" cy="4415134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 rot="741351">
              <a:off x="7161046" y="4430979"/>
              <a:ext cx="1250081" cy="662270"/>
              <a:chOff x="-1042328" y="2620224"/>
              <a:chExt cx="8333873" cy="441513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 rot="21330815">
              <a:off x="4557358" y="4364591"/>
              <a:ext cx="1250081" cy="662270"/>
              <a:chOff x="-1042328" y="2620224"/>
              <a:chExt cx="8333873" cy="441513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 rot="12307838">
              <a:off x="3270099" y="4362429"/>
              <a:ext cx="1250081" cy="662270"/>
              <a:chOff x="-1042328" y="2620224"/>
              <a:chExt cx="8333873" cy="4415134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 rot="729465">
              <a:off x="797498" y="4402498"/>
              <a:ext cx="1250081" cy="662270"/>
              <a:chOff x="-1042328" y="2620224"/>
              <a:chExt cx="8333873" cy="4415134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 rot="20860927">
              <a:off x="2112432" y="4413079"/>
              <a:ext cx="1250081" cy="662270"/>
              <a:chOff x="-1042328" y="2620224"/>
              <a:chExt cx="8333873" cy="4415134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 rot="741351">
              <a:off x="-439222" y="4312880"/>
              <a:ext cx="1250081" cy="662270"/>
              <a:chOff x="-1042328" y="2620224"/>
              <a:chExt cx="8333873" cy="4415134"/>
            </a:xfrm>
          </p:grpSpPr>
          <p:pic>
            <p:nvPicPr>
              <p:cNvPr id="492" name="Picture 49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3" name="Picture 49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5" name="Picture 49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7" name="Picture 49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8" name="Picture 49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9" name="Picture 49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503" name="Group 502"/>
            <p:cNvGrpSpPr/>
            <p:nvPr/>
          </p:nvGrpSpPr>
          <p:grpSpPr>
            <a:xfrm rot="741351">
              <a:off x="8507192" y="4466974"/>
              <a:ext cx="1250081" cy="662270"/>
              <a:chOff x="-1042328" y="2620224"/>
              <a:chExt cx="8333873" cy="4415134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4" name="Picture 51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</p:grpSp>
      <p:sp>
        <p:nvSpPr>
          <p:cNvPr id="516" name="TextBox 515"/>
          <p:cNvSpPr txBox="1"/>
          <p:nvPr/>
        </p:nvSpPr>
        <p:spPr>
          <a:xfrm>
            <a:off x="-18876" y="944967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sediment settles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3" name="Picture 52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515" name="Picture 5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521" name="Picture 520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grpSp>
        <p:nvGrpSpPr>
          <p:cNvPr id="518" name="Group 517"/>
          <p:cNvGrpSpPr/>
          <p:nvPr/>
        </p:nvGrpSpPr>
        <p:grpSpPr>
          <a:xfrm>
            <a:off x="3921240" y="3404044"/>
            <a:ext cx="4912655" cy="931789"/>
            <a:chOff x="-36936" y="4920906"/>
            <a:chExt cx="9243212" cy="1210115"/>
          </a:xfrm>
        </p:grpSpPr>
        <p:grpSp>
          <p:nvGrpSpPr>
            <p:cNvPr id="309" name="Group 308"/>
            <p:cNvGrpSpPr/>
            <p:nvPr/>
          </p:nvGrpSpPr>
          <p:grpSpPr>
            <a:xfrm rot="237095">
              <a:off x="115464" y="5347525"/>
              <a:ext cx="4623905" cy="783496"/>
              <a:chOff x="3715215" y="5213331"/>
              <a:chExt cx="4623905" cy="783496"/>
            </a:xfrm>
          </p:grpSpPr>
          <p:grpSp>
            <p:nvGrpSpPr>
              <p:cNvPr id="310" name="Group 309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1" name="Group 310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6" name="Picture 36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7" name="Picture 36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2" name="Group 311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3" name="Group 312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4" name="Group 313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7" name="Picture 33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5" name="Group 314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2" name="Group 381"/>
            <p:cNvGrpSpPr/>
            <p:nvPr/>
          </p:nvGrpSpPr>
          <p:grpSpPr>
            <a:xfrm rot="237095">
              <a:off x="4582371" y="5330886"/>
              <a:ext cx="4623905" cy="783496"/>
              <a:chOff x="3715215" y="5213331"/>
              <a:chExt cx="4623905" cy="783496"/>
            </a:xfrm>
          </p:grpSpPr>
          <p:grpSp>
            <p:nvGrpSpPr>
              <p:cNvPr id="383" name="Group 38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213912" y="3062185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4" name="Picture 45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4" name="Group 38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5" name="Group 38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3" name="Picture 42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4" name="Picture 42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7" name="Picture 42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6" name="Group 38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8" name="Picture 41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9" name="Picture 41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rot="237095">
              <a:off x="-36936" y="4937545"/>
              <a:ext cx="4623905" cy="783496"/>
              <a:chOff x="3715215" y="5213331"/>
              <a:chExt cx="4623905" cy="783496"/>
            </a:xfrm>
          </p:grpSpPr>
          <p:grpSp>
            <p:nvGrpSpPr>
              <p:cNvPr id="163" name="Group 16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Group 234"/>
            <p:cNvGrpSpPr/>
            <p:nvPr/>
          </p:nvGrpSpPr>
          <p:grpSpPr>
            <a:xfrm rot="237095">
              <a:off x="4429971" y="4920906"/>
              <a:ext cx="4623905" cy="783496"/>
              <a:chOff x="3715215" y="5213331"/>
              <a:chExt cx="4623905" cy="783496"/>
            </a:xfrm>
          </p:grpSpPr>
          <p:grpSp>
            <p:nvGrpSpPr>
              <p:cNvPr id="236" name="Group 235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8" name="Picture 29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0" name="Picture 29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7" name="Group 236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17" name="TextBox 516"/>
          <p:cNvSpPr txBox="1"/>
          <p:nvPr/>
        </p:nvSpPr>
        <p:spPr>
          <a:xfrm>
            <a:off x="6330886" y="4083517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becomes rock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475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425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25" name="Group 524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526" name="Straight Connector 525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" name="TextBox 531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533" name="TextBox 532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534" name="Straight Connector 533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8" name="Straight Arrow Connector 537"/>
          <p:cNvCxnSpPr/>
          <p:nvPr/>
        </p:nvCxnSpPr>
        <p:spPr>
          <a:xfrm flipV="1">
            <a:off x="6840097" y="200508"/>
            <a:ext cx="987306" cy="2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/>
          <p:cNvCxnSpPr/>
          <p:nvPr/>
        </p:nvCxnSpPr>
        <p:spPr>
          <a:xfrm flipV="1">
            <a:off x="7764078" y="226837"/>
            <a:ext cx="99911" cy="553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5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495220"/>
            <a:ext cx="9144000" cy="573980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25758" y="5937161"/>
            <a:ext cx="9182637" cy="940157"/>
          </a:xfrm>
          <a:custGeom>
            <a:avLst/>
            <a:gdLst>
              <a:gd name="connsiteX0" fmla="*/ 0 w 9182637"/>
              <a:gd name="connsiteY0" fmla="*/ 12878 h 940157"/>
              <a:gd name="connsiteX1" fmla="*/ 12879 w 9182637"/>
              <a:gd name="connsiteY1" fmla="*/ 940157 h 940157"/>
              <a:gd name="connsiteX2" fmla="*/ 9169758 w 9182637"/>
              <a:gd name="connsiteY2" fmla="*/ 940157 h 940157"/>
              <a:gd name="connsiteX3" fmla="*/ 9182637 w 9182637"/>
              <a:gd name="connsiteY3" fmla="*/ 0 h 940157"/>
              <a:gd name="connsiteX4" fmla="*/ 9144000 w 9182637"/>
              <a:gd name="connsiteY4" fmla="*/ 0 h 940157"/>
              <a:gd name="connsiteX5" fmla="*/ 9040969 w 9182637"/>
              <a:gd name="connsiteY5" fmla="*/ 51515 h 940157"/>
              <a:gd name="connsiteX6" fmla="*/ 8937938 w 9182637"/>
              <a:gd name="connsiteY6" fmla="*/ 77273 h 940157"/>
              <a:gd name="connsiteX7" fmla="*/ 8912181 w 9182637"/>
              <a:gd name="connsiteY7" fmla="*/ 115909 h 940157"/>
              <a:gd name="connsiteX8" fmla="*/ 8822028 w 9182637"/>
              <a:gd name="connsiteY8" fmla="*/ 115909 h 940157"/>
              <a:gd name="connsiteX9" fmla="*/ 8744755 w 9182637"/>
              <a:gd name="connsiteY9" fmla="*/ 77273 h 940157"/>
              <a:gd name="connsiteX10" fmla="*/ 8654603 w 9182637"/>
              <a:gd name="connsiteY10" fmla="*/ 38636 h 940157"/>
              <a:gd name="connsiteX11" fmla="*/ 8590209 w 9182637"/>
              <a:gd name="connsiteY11" fmla="*/ 51515 h 940157"/>
              <a:gd name="connsiteX12" fmla="*/ 8551572 w 9182637"/>
              <a:gd name="connsiteY12" fmla="*/ 64394 h 940157"/>
              <a:gd name="connsiteX13" fmla="*/ 8512935 w 9182637"/>
              <a:gd name="connsiteY13" fmla="*/ 51515 h 940157"/>
              <a:gd name="connsiteX14" fmla="*/ 8242479 w 9182637"/>
              <a:gd name="connsiteY14" fmla="*/ 90152 h 940157"/>
              <a:gd name="connsiteX15" fmla="*/ 8190964 w 9182637"/>
              <a:gd name="connsiteY15" fmla="*/ 77273 h 940157"/>
              <a:gd name="connsiteX16" fmla="*/ 8152327 w 9182637"/>
              <a:gd name="connsiteY16" fmla="*/ 64394 h 940157"/>
              <a:gd name="connsiteX17" fmla="*/ 8113690 w 9182637"/>
              <a:gd name="connsiteY17" fmla="*/ 77273 h 940157"/>
              <a:gd name="connsiteX18" fmla="*/ 8087933 w 9182637"/>
              <a:gd name="connsiteY18" fmla="*/ 115909 h 940157"/>
              <a:gd name="connsiteX19" fmla="*/ 8010659 w 9182637"/>
              <a:gd name="connsiteY19" fmla="*/ 115909 h 940157"/>
              <a:gd name="connsiteX20" fmla="*/ 7972023 w 9182637"/>
              <a:gd name="connsiteY20" fmla="*/ 90152 h 940157"/>
              <a:gd name="connsiteX21" fmla="*/ 7933386 w 9182637"/>
              <a:gd name="connsiteY21" fmla="*/ 77273 h 940157"/>
              <a:gd name="connsiteX22" fmla="*/ 7894750 w 9182637"/>
              <a:gd name="connsiteY22" fmla="*/ 115909 h 940157"/>
              <a:gd name="connsiteX23" fmla="*/ 7856113 w 9182637"/>
              <a:gd name="connsiteY23" fmla="*/ 103031 h 940157"/>
              <a:gd name="connsiteX24" fmla="*/ 7817476 w 9182637"/>
              <a:gd name="connsiteY24" fmla="*/ 115909 h 940157"/>
              <a:gd name="connsiteX25" fmla="*/ 7688688 w 9182637"/>
              <a:gd name="connsiteY25" fmla="*/ 90152 h 940157"/>
              <a:gd name="connsiteX26" fmla="*/ 7456868 w 9182637"/>
              <a:gd name="connsiteY26" fmla="*/ 115909 h 940157"/>
              <a:gd name="connsiteX27" fmla="*/ 7353837 w 9182637"/>
              <a:gd name="connsiteY27" fmla="*/ 103031 h 940157"/>
              <a:gd name="connsiteX28" fmla="*/ 7340958 w 9182637"/>
              <a:gd name="connsiteY28" fmla="*/ 51515 h 940157"/>
              <a:gd name="connsiteX29" fmla="*/ 7302321 w 9182637"/>
              <a:gd name="connsiteY29" fmla="*/ 38636 h 940157"/>
              <a:gd name="connsiteX30" fmla="*/ 7263685 w 9182637"/>
              <a:gd name="connsiteY30" fmla="*/ 64394 h 940157"/>
              <a:gd name="connsiteX31" fmla="*/ 7237927 w 9182637"/>
              <a:gd name="connsiteY31" fmla="*/ 103031 h 940157"/>
              <a:gd name="connsiteX32" fmla="*/ 7199290 w 9182637"/>
              <a:gd name="connsiteY32" fmla="*/ 141667 h 940157"/>
              <a:gd name="connsiteX33" fmla="*/ 7109138 w 9182637"/>
              <a:gd name="connsiteY33" fmla="*/ 103031 h 940157"/>
              <a:gd name="connsiteX34" fmla="*/ 7096259 w 9182637"/>
              <a:gd name="connsiteY34" fmla="*/ 64394 h 940157"/>
              <a:gd name="connsiteX35" fmla="*/ 6967471 w 9182637"/>
              <a:gd name="connsiteY35" fmla="*/ 90152 h 940157"/>
              <a:gd name="connsiteX36" fmla="*/ 6928834 w 9182637"/>
              <a:gd name="connsiteY36" fmla="*/ 103031 h 940157"/>
              <a:gd name="connsiteX37" fmla="*/ 6864440 w 9182637"/>
              <a:gd name="connsiteY37" fmla="*/ 51515 h 940157"/>
              <a:gd name="connsiteX38" fmla="*/ 6825803 w 9182637"/>
              <a:gd name="connsiteY38" fmla="*/ 64394 h 940157"/>
              <a:gd name="connsiteX39" fmla="*/ 6787166 w 9182637"/>
              <a:gd name="connsiteY39" fmla="*/ 103031 h 940157"/>
              <a:gd name="connsiteX40" fmla="*/ 6761409 w 9182637"/>
              <a:gd name="connsiteY40" fmla="*/ 141667 h 940157"/>
              <a:gd name="connsiteX41" fmla="*/ 6684135 w 9182637"/>
              <a:gd name="connsiteY41" fmla="*/ 115909 h 940157"/>
              <a:gd name="connsiteX42" fmla="*/ 6658378 w 9182637"/>
              <a:gd name="connsiteY42" fmla="*/ 77273 h 940157"/>
              <a:gd name="connsiteX43" fmla="*/ 6542468 w 9182637"/>
              <a:gd name="connsiteY43" fmla="*/ 128788 h 940157"/>
              <a:gd name="connsiteX44" fmla="*/ 6490952 w 9182637"/>
              <a:gd name="connsiteY44" fmla="*/ 115909 h 940157"/>
              <a:gd name="connsiteX45" fmla="*/ 6426558 w 9182637"/>
              <a:gd name="connsiteY45" fmla="*/ 103031 h 940157"/>
              <a:gd name="connsiteX46" fmla="*/ 6387921 w 9182637"/>
              <a:gd name="connsiteY46" fmla="*/ 90152 h 940157"/>
              <a:gd name="connsiteX47" fmla="*/ 6310648 w 9182637"/>
              <a:gd name="connsiteY47" fmla="*/ 90152 h 940157"/>
              <a:gd name="connsiteX48" fmla="*/ 6233375 w 9182637"/>
              <a:gd name="connsiteY48" fmla="*/ 115909 h 940157"/>
              <a:gd name="connsiteX49" fmla="*/ 6156102 w 9182637"/>
              <a:gd name="connsiteY49" fmla="*/ 90152 h 940157"/>
              <a:gd name="connsiteX50" fmla="*/ 6078828 w 9182637"/>
              <a:gd name="connsiteY50" fmla="*/ 51515 h 940157"/>
              <a:gd name="connsiteX51" fmla="*/ 6027313 w 9182637"/>
              <a:gd name="connsiteY51" fmla="*/ 64394 h 940157"/>
              <a:gd name="connsiteX52" fmla="*/ 5962919 w 9182637"/>
              <a:gd name="connsiteY52" fmla="*/ 77273 h 940157"/>
              <a:gd name="connsiteX53" fmla="*/ 5950040 w 9182637"/>
              <a:gd name="connsiteY53" fmla="*/ 115909 h 940157"/>
              <a:gd name="connsiteX54" fmla="*/ 5859888 w 9182637"/>
              <a:gd name="connsiteY54" fmla="*/ 90152 h 940157"/>
              <a:gd name="connsiteX55" fmla="*/ 5769735 w 9182637"/>
              <a:gd name="connsiteY55" fmla="*/ 64394 h 940157"/>
              <a:gd name="connsiteX56" fmla="*/ 5731099 w 9182637"/>
              <a:gd name="connsiteY56" fmla="*/ 77273 h 940157"/>
              <a:gd name="connsiteX57" fmla="*/ 5705341 w 9182637"/>
              <a:gd name="connsiteY57" fmla="*/ 128788 h 940157"/>
              <a:gd name="connsiteX58" fmla="*/ 5692462 w 9182637"/>
              <a:gd name="connsiteY58" fmla="*/ 167425 h 940157"/>
              <a:gd name="connsiteX59" fmla="*/ 5653826 w 9182637"/>
              <a:gd name="connsiteY59" fmla="*/ 180304 h 940157"/>
              <a:gd name="connsiteX60" fmla="*/ 5537916 w 9182637"/>
              <a:gd name="connsiteY60" fmla="*/ 103031 h 940157"/>
              <a:gd name="connsiteX61" fmla="*/ 5499279 w 9182637"/>
              <a:gd name="connsiteY61" fmla="*/ 77273 h 940157"/>
              <a:gd name="connsiteX62" fmla="*/ 5460643 w 9182637"/>
              <a:gd name="connsiteY62" fmla="*/ 64394 h 940157"/>
              <a:gd name="connsiteX63" fmla="*/ 5447764 w 9182637"/>
              <a:gd name="connsiteY63" fmla="*/ 103031 h 940157"/>
              <a:gd name="connsiteX64" fmla="*/ 5409127 w 9182637"/>
              <a:gd name="connsiteY64" fmla="*/ 115909 h 940157"/>
              <a:gd name="connsiteX65" fmla="*/ 5370490 w 9182637"/>
              <a:gd name="connsiteY65" fmla="*/ 141667 h 940157"/>
              <a:gd name="connsiteX66" fmla="*/ 5280338 w 9182637"/>
              <a:gd name="connsiteY66" fmla="*/ 115909 h 940157"/>
              <a:gd name="connsiteX67" fmla="*/ 5190186 w 9182637"/>
              <a:gd name="connsiteY67" fmla="*/ 77273 h 940157"/>
              <a:gd name="connsiteX68" fmla="*/ 5112913 w 9182637"/>
              <a:gd name="connsiteY68" fmla="*/ 103031 h 940157"/>
              <a:gd name="connsiteX69" fmla="*/ 5074276 w 9182637"/>
              <a:gd name="connsiteY69" fmla="*/ 115909 h 940157"/>
              <a:gd name="connsiteX70" fmla="*/ 5009882 w 9182637"/>
              <a:gd name="connsiteY70" fmla="*/ 103031 h 940157"/>
              <a:gd name="connsiteX71" fmla="*/ 4932609 w 9182637"/>
              <a:gd name="connsiteY71" fmla="*/ 90152 h 940157"/>
              <a:gd name="connsiteX72" fmla="*/ 4855335 w 9182637"/>
              <a:gd name="connsiteY72" fmla="*/ 64394 h 940157"/>
              <a:gd name="connsiteX73" fmla="*/ 4778062 w 9182637"/>
              <a:gd name="connsiteY73" fmla="*/ 103031 h 940157"/>
              <a:gd name="connsiteX74" fmla="*/ 4739426 w 9182637"/>
              <a:gd name="connsiteY74" fmla="*/ 115909 h 940157"/>
              <a:gd name="connsiteX75" fmla="*/ 4623516 w 9182637"/>
              <a:gd name="connsiteY75" fmla="*/ 115909 h 940157"/>
              <a:gd name="connsiteX76" fmla="*/ 4584879 w 9182637"/>
              <a:gd name="connsiteY76" fmla="*/ 128788 h 940157"/>
              <a:gd name="connsiteX77" fmla="*/ 4559121 w 9182637"/>
              <a:gd name="connsiteY77" fmla="*/ 90152 h 940157"/>
              <a:gd name="connsiteX78" fmla="*/ 4456090 w 9182637"/>
              <a:gd name="connsiteY78" fmla="*/ 115909 h 940157"/>
              <a:gd name="connsiteX79" fmla="*/ 4430333 w 9182637"/>
              <a:gd name="connsiteY79" fmla="*/ 154546 h 940157"/>
              <a:gd name="connsiteX80" fmla="*/ 4314423 w 9182637"/>
              <a:gd name="connsiteY80" fmla="*/ 103031 h 940157"/>
              <a:gd name="connsiteX81" fmla="*/ 4275786 w 9182637"/>
              <a:gd name="connsiteY81" fmla="*/ 77273 h 940157"/>
              <a:gd name="connsiteX82" fmla="*/ 4262907 w 9182637"/>
              <a:gd name="connsiteY82" fmla="*/ 115909 h 940157"/>
              <a:gd name="connsiteX83" fmla="*/ 4134119 w 9182637"/>
              <a:gd name="connsiteY83" fmla="*/ 141667 h 940157"/>
              <a:gd name="connsiteX84" fmla="*/ 3966693 w 9182637"/>
              <a:gd name="connsiteY84" fmla="*/ 115909 h 940157"/>
              <a:gd name="connsiteX85" fmla="*/ 3940935 w 9182637"/>
              <a:gd name="connsiteY85" fmla="*/ 154546 h 940157"/>
              <a:gd name="connsiteX86" fmla="*/ 3902299 w 9182637"/>
              <a:gd name="connsiteY86" fmla="*/ 180304 h 940157"/>
              <a:gd name="connsiteX87" fmla="*/ 3837904 w 9182637"/>
              <a:gd name="connsiteY87" fmla="*/ 115909 h 940157"/>
              <a:gd name="connsiteX88" fmla="*/ 3760631 w 9182637"/>
              <a:gd name="connsiteY88" fmla="*/ 90152 h 940157"/>
              <a:gd name="connsiteX89" fmla="*/ 3541690 w 9182637"/>
              <a:gd name="connsiteY89" fmla="*/ 103031 h 940157"/>
              <a:gd name="connsiteX90" fmla="*/ 3515933 w 9182637"/>
              <a:gd name="connsiteY90" fmla="*/ 141667 h 940157"/>
              <a:gd name="connsiteX91" fmla="*/ 3477296 w 9182637"/>
              <a:gd name="connsiteY91" fmla="*/ 154546 h 940157"/>
              <a:gd name="connsiteX92" fmla="*/ 3438659 w 9182637"/>
              <a:gd name="connsiteY92" fmla="*/ 141667 h 940157"/>
              <a:gd name="connsiteX93" fmla="*/ 3284113 w 9182637"/>
              <a:gd name="connsiteY93" fmla="*/ 115909 h 940157"/>
              <a:gd name="connsiteX94" fmla="*/ 3168203 w 9182637"/>
              <a:gd name="connsiteY94" fmla="*/ 90152 h 940157"/>
              <a:gd name="connsiteX95" fmla="*/ 3090930 w 9182637"/>
              <a:gd name="connsiteY95" fmla="*/ 115909 h 940157"/>
              <a:gd name="connsiteX96" fmla="*/ 2975020 w 9182637"/>
              <a:gd name="connsiteY96" fmla="*/ 103031 h 940157"/>
              <a:gd name="connsiteX97" fmla="*/ 2936383 w 9182637"/>
              <a:gd name="connsiteY97" fmla="*/ 128788 h 940157"/>
              <a:gd name="connsiteX98" fmla="*/ 2859110 w 9182637"/>
              <a:gd name="connsiteY98" fmla="*/ 115909 h 940157"/>
              <a:gd name="connsiteX99" fmla="*/ 2820473 w 9182637"/>
              <a:gd name="connsiteY99" fmla="*/ 103031 h 940157"/>
              <a:gd name="connsiteX100" fmla="*/ 2730321 w 9182637"/>
              <a:gd name="connsiteY100" fmla="*/ 90152 h 940157"/>
              <a:gd name="connsiteX101" fmla="*/ 2653048 w 9182637"/>
              <a:gd name="connsiteY101" fmla="*/ 103031 h 940157"/>
              <a:gd name="connsiteX102" fmla="*/ 2562896 w 9182637"/>
              <a:gd name="connsiteY102" fmla="*/ 90152 h 940157"/>
              <a:gd name="connsiteX103" fmla="*/ 2446986 w 9182637"/>
              <a:gd name="connsiteY103" fmla="*/ 103031 h 940157"/>
              <a:gd name="connsiteX104" fmla="*/ 2408350 w 9182637"/>
              <a:gd name="connsiteY104" fmla="*/ 128788 h 940157"/>
              <a:gd name="connsiteX105" fmla="*/ 2356834 w 9182637"/>
              <a:gd name="connsiteY105" fmla="*/ 115909 h 940157"/>
              <a:gd name="connsiteX106" fmla="*/ 2292440 w 9182637"/>
              <a:gd name="connsiteY106" fmla="*/ 64394 h 940157"/>
              <a:gd name="connsiteX107" fmla="*/ 2279561 w 9182637"/>
              <a:gd name="connsiteY107" fmla="*/ 103031 h 940157"/>
              <a:gd name="connsiteX108" fmla="*/ 2202288 w 9182637"/>
              <a:gd name="connsiteY108" fmla="*/ 115909 h 940157"/>
              <a:gd name="connsiteX109" fmla="*/ 2163651 w 9182637"/>
              <a:gd name="connsiteY109" fmla="*/ 128788 h 940157"/>
              <a:gd name="connsiteX110" fmla="*/ 2112135 w 9182637"/>
              <a:gd name="connsiteY110" fmla="*/ 115909 h 940157"/>
              <a:gd name="connsiteX111" fmla="*/ 2099257 w 9182637"/>
              <a:gd name="connsiteY111" fmla="*/ 77273 h 940157"/>
              <a:gd name="connsiteX112" fmla="*/ 2021983 w 9182637"/>
              <a:gd name="connsiteY112" fmla="*/ 103031 h 940157"/>
              <a:gd name="connsiteX113" fmla="*/ 1944710 w 9182637"/>
              <a:gd name="connsiteY113" fmla="*/ 167425 h 940157"/>
              <a:gd name="connsiteX114" fmla="*/ 1867437 w 9182637"/>
              <a:gd name="connsiteY114" fmla="*/ 115909 h 940157"/>
              <a:gd name="connsiteX115" fmla="*/ 1828800 w 9182637"/>
              <a:gd name="connsiteY115" fmla="*/ 103031 h 940157"/>
              <a:gd name="connsiteX116" fmla="*/ 1790164 w 9182637"/>
              <a:gd name="connsiteY116" fmla="*/ 115909 h 940157"/>
              <a:gd name="connsiteX117" fmla="*/ 1751527 w 9182637"/>
              <a:gd name="connsiteY117" fmla="*/ 141667 h 940157"/>
              <a:gd name="connsiteX118" fmla="*/ 1687133 w 9182637"/>
              <a:gd name="connsiteY118" fmla="*/ 128788 h 940157"/>
              <a:gd name="connsiteX119" fmla="*/ 1635617 w 9182637"/>
              <a:gd name="connsiteY119" fmla="*/ 103031 h 940157"/>
              <a:gd name="connsiteX120" fmla="*/ 1532586 w 9182637"/>
              <a:gd name="connsiteY120" fmla="*/ 77273 h 940157"/>
              <a:gd name="connsiteX121" fmla="*/ 1493950 w 9182637"/>
              <a:gd name="connsiteY121" fmla="*/ 90152 h 940157"/>
              <a:gd name="connsiteX122" fmla="*/ 1442434 w 9182637"/>
              <a:gd name="connsiteY122" fmla="*/ 115909 h 940157"/>
              <a:gd name="connsiteX123" fmla="*/ 1365161 w 9182637"/>
              <a:gd name="connsiteY123" fmla="*/ 128788 h 940157"/>
              <a:gd name="connsiteX124" fmla="*/ 1275009 w 9182637"/>
              <a:gd name="connsiteY124" fmla="*/ 141667 h 940157"/>
              <a:gd name="connsiteX125" fmla="*/ 1236372 w 9182637"/>
              <a:gd name="connsiteY125" fmla="*/ 128788 h 940157"/>
              <a:gd name="connsiteX126" fmla="*/ 1197735 w 9182637"/>
              <a:gd name="connsiteY126" fmla="*/ 90152 h 940157"/>
              <a:gd name="connsiteX127" fmla="*/ 1107583 w 9182637"/>
              <a:gd name="connsiteY127" fmla="*/ 103031 h 940157"/>
              <a:gd name="connsiteX128" fmla="*/ 1068947 w 9182637"/>
              <a:gd name="connsiteY128" fmla="*/ 103031 h 940157"/>
              <a:gd name="connsiteX129" fmla="*/ 1030310 w 9182637"/>
              <a:gd name="connsiteY129" fmla="*/ 115909 h 940157"/>
              <a:gd name="connsiteX130" fmla="*/ 888643 w 9182637"/>
              <a:gd name="connsiteY130" fmla="*/ 115909 h 940157"/>
              <a:gd name="connsiteX131" fmla="*/ 798490 w 9182637"/>
              <a:gd name="connsiteY131" fmla="*/ 103031 h 940157"/>
              <a:gd name="connsiteX132" fmla="*/ 746975 w 9182637"/>
              <a:gd name="connsiteY132" fmla="*/ 128788 h 940157"/>
              <a:gd name="connsiteX133" fmla="*/ 708338 w 9182637"/>
              <a:gd name="connsiteY133" fmla="*/ 141667 h 940157"/>
              <a:gd name="connsiteX134" fmla="*/ 631065 w 9182637"/>
              <a:gd name="connsiteY134" fmla="*/ 128788 h 940157"/>
              <a:gd name="connsiteX135" fmla="*/ 605307 w 9182637"/>
              <a:gd name="connsiteY135" fmla="*/ 90152 h 940157"/>
              <a:gd name="connsiteX136" fmla="*/ 566671 w 9182637"/>
              <a:gd name="connsiteY136" fmla="*/ 64394 h 940157"/>
              <a:gd name="connsiteX137" fmla="*/ 425003 w 9182637"/>
              <a:gd name="connsiteY137" fmla="*/ 103031 h 940157"/>
              <a:gd name="connsiteX138" fmla="*/ 386366 w 9182637"/>
              <a:gd name="connsiteY138" fmla="*/ 90152 h 940157"/>
              <a:gd name="connsiteX139" fmla="*/ 360609 w 9182637"/>
              <a:gd name="connsiteY139" fmla="*/ 51515 h 940157"/>
              <a:gd name="connsiteX140" fmla="*/ 309093 w 9182637"/>
              <a:gd name="connsiteY140" fmla="*/ 64394 h 940157"/>
              <a:gd name="connsiteX141" fmla="*/ 206062 w 9182637"/>
              <a:gd name="connsiteY141" fmla="*/ 51515 h 940157"/>
              <a:gd name="connsiteX142" fmla="*/ 206062 w 9182637"/>
              <a:gd name="connsiteY142" fmla="*/ 51515 h 940157"/>
              <a:gd name="connsiteX143" fmla="*/ 103031 w 9182637"/>
              <a:gd name="connsiteY143" fmla="*/ 38636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182637" h="940157">
                <a:moveTo>
                  <a:pt x="0" y="12878"/>
                </a:moveTo>
                <a:lnTo>
                  <a:pt x="12879" y="940157"/>
                </a:lnTo>
                <a:lnTo>
                  <a:pt x="9169758" y="940157"/>
                </a:lnTo>
                <a:lnTo>
                  <a:pt x="9182637" y="0"/>
                </a:lnTo>
                <a:lnTo>
                  <a:pt x="9144000" y="0"/>
                </a:lnTo>
                <a:cubicBezTo>
                  <a:pt x="9109656" y="17172"/>
                  <a:pt x="9075925" y="35626"/>
                  <a:pt x="9040969" y="51515"/>
                </a:cubicBezTo>
                <a:cubicBezTo>
                  <a:pt x="9009851" y="65659"/>
                  <a:pt x="8970036" y="70853"/>
                  <a:pt x="8937938" y="77273"/>
                </a:cubicBezTo>
                <a:cubicBezTo>
                  <a:pt x="8929352" y="90152"/>
                  <a:pt x="8924267" y="106240"/>
                  <a:pt x="8912181" y="115909"/>
                </a:cubicBezTo>
                <a:cubicBezTo>
                  <a:pt x="8881387" y="140544"/>
                  <a:pt x="8854594" y="124051"/>
                  <a:pt x="8822028" y="115909"/>
                </a:cubicBezTo>
                <a:cubicBezTo>
                  <a:pt x="8711295" y="42088"/>
                  <a:pt x="8851404" y="130598"/>
                  <a:pt x="8744755" y="77273"/>
                </a:cubicBezTo>
                <a:cubicBezTo>
                  <a:pt x="8655814" y="32802"/>
                  <a:pt x="8761820" y="65440"/>
                  <a:pt x="8654603" y="38636"/>
                </a:cubicBezTo>
                <a:cubicBezTo>
                  <a:pt x="8633138" y="42929"/>
                  <a:pt x="8611445" y="46206"/>
                  <a:pt x="8590209" y="51515"/>
                </a:cubicBezTo>
                <a:cubicBezTo>
                  <a:pt x="8577039" y="54808"/>
                  <a:pt x="8565148" y="64394"/>
                  <a:pt x="8551572" y="64394"/>
                </a:cubicBezTo>
                <a:cubicBezTo>
                  <a:pt x="8537996" y="64394"/>
                  <a:pt x="8525814" y="55808"/>
                  <a:pt x="8512935" y="51515"/>
                </a:cubicBezTo>
                <a:cubicBezTo>
                  <a:pt x="8374437" y="97682"/>
                  <a:pt x="8462753" y="75467"/>
                  <a:pt x="8242479" y="90152"/>
                </a:cubicBezTo>
                <a:cubicBezTo>
                  <a:pt x="8225307" y="85859"/>
                  <a:pt x="8207983" y="82136"/>
                  <a:pt x="8190964" y="77273"/>
                </a:cubicBezTo>
                <a:cubicBezTo>
                  <a:pt x="8177911" y="73543"/>
                  <a:pt x="8165903" y="64394"/>
                  <a:pt x="8152327" y="64394"/>
                </a:cubicBezTo>
                <a:cubicBezTo>
                  <a:pt x="8138751" y="64394"/>
                  <a:pt x="8126569" y="72980"/>
                  <a:pt x="8113690" y="77273"/>
                </a:cubicBezTo>
                <a:cubicBezTo>
                  <a:pt x="8105104" y="90152"/>
                  <a:pt x="8100019" y="106240"/>
                  <a:pt x="8087933" y="115909"/>
                </a:cubicBezTo>
                <a:cubicBezTo>
                  <a:pt x="8061514" y="137044"/>
                  <a:pt x="8037078" y="129118"/>
                  <a:pt x="8010659" y="115909"/>
                </a:cubicBezTo>
                <a:cubicBezTo>
                  <a:pt x="7996815" y="108987"/>
                  <a:pt x="7985867" y="97074"/>
                  <a:pt x="7972023" y="90152"/>
                </a:cubicBezTo>
                <a:cubicBezTo>
                  <a:pt x="7959881" y="84081"/>
                  <a:pt x="7946265" y="81566"/>
                  <a:pt x="7933386" y="77273"/>
                </a:cubicBezTo>
                <a:cubicBezTo>
                  <a:pt x="7920507" y="90152"/>
                  <a:pt x="7912029" y="110149"/>
                  <a:pt x="7894750" y="115909"/>
                </a:cubicBezTo>
                <a:cubicBezTo>
                  <a:pt x="7881871" y="120202"/>
                  <a:pt x="7869689" y="103031"/>
                  <a:pt x="7856113" y="103031"/>
                </a:cubicBezTo>
                <a:cubicBezTo>
                  <a:pt x="7842537" y="103031"/>
                  <a:pt x="7830355" y="111616"/>
                  <a:pt x="7817476" y="115909"/>
                </a:cubicBezTo>
                <a:cubicBezTo>
                  <a:pt x="7774547" y="107323"/>
                  <a:pt x="7732288" y="86188"/>
                  <a:pt x="7688688" y="90152"/>
                </a:cubicBezTo>
                <a:cubicBezTo>
                  <a:pt x="7516789" y="105779"/>
                  <a:pt x="7593961" y="96326"/>
                  <a:pt x="7456868" y="115909"/>
                </a:cubicBezTo>
                <a:cubicBezTo>
                  <a:pt x="7422524" y="111616"/>
                  <a:pt x="7384092" y="119839"/>
                  <a:pt x="7353837" y="103031"/>
                </a:cubicBezTo>
                <a:cubicBezTo>
                  <a:pt x="7338364" y="94435"/>
                  <a:pt x="7352015" y="65337"/>
                  <a:pt x="7340958" y="51515"/>
                </a:cubicBezTo>
                <a:cubicBezTo>
                  <a:pt x="7332477" y="40914"/>
                  <a:pt x="7315200" y="42929"/>
                  <a:pt x="7302321" y="38636"/>
                </a:cubicBezTo>
                <a:cubicBezTo>
                  <a:pt x="7289442" y="47222"/>
                  <a:pt x="7274630" y="53449"/>
                  <a:pt x="7263685" y="64394"/>
                </a:cubicBezTo>
                <a:cubicBezTo>
                  <a:pt x="7252740" y="75339"/>
                  <a:pt x="7247836" y="91140"/>
                  <a:pt x="7237927" y="103031"/>
                </a:cubicBezTo>
                <a:cubicBezTo>
                  <a:pt x="7226267" y="117023"/>
                  <a:pt x="7212169" y="128788"/>
                  <a:pt x="7199290" y="141667"/>
                </a:cubicBezTo>
                <a:cubicBezTo>
                  <a:pt x="7168358" y="133934"/>
                  <a:pt x="7131372" y="130823"/>
                  <a:pt x="7109138" y="103031"/>
                </a:cubicBezTo>
                <a:cubicBezTo>
                  <a:pt x="7100657" y="92430"/>
                  <a:pt x="7100552" y="77273"/>
                  <a:pt x="7096259" y="64394"/>
                </a:cubicBezTo>
                <a:cubicBezTo>
                  <a:pt x="7008972" y="93490"/>
                  <a:pt x="7115456" y="60555"/>
                  <a:pt x="6967471" y="90152"/>
                </a:cubicBezTo>
                <a:cubicBezTo>
                  <a:pt x="6954159" y="92814"/>
                  <a:pt x="6941713" y="98738"/>
                  <a:pt x="6928834" y="103031"/>
                </a:cubicBezTo>
                <a:cubicBezTo>
                  <a:pt x="6909056" y="73364"/>
                  <a:pt x="6905911" y="51515"/>
                  <a:pt x="6864440" y="51515"/>
                </a:cubicBezTo>
                <a:cubicBezTo>
                  <a:pt x="6850864" y="51515"/>
                  <a:pt x="6838682" y="60101"/>
                  <a:pt x="6825803" y="64394"/>
                </a:cubicBezTo>
                <a:cubicBezTo>
                  <a:pt x="6812924" y="77273"/>
                  <a:pt x="6798826" y="89039"/>
                  <a:pt x="6787166" y="103031"/>
                </a:cubicBezTo>
                <a:cubicBezTo>
                  <a:pt x="6777257" y="114922"/>
                  <a:pt x="6776768" y="139747"/>
                  <a:pt x="6761409" y="141667"/>
                </a:cubicBezTo>
                <a:cubicBezTo>
                  <a:pt x="6734467" y="145034"/>
                  <a:pt x="6684135" y="115909"/>
                  <a:pt x="6684135" y="115909"/>
                </a:cubicBezTo>
                <a:cubicBezTo>
                  <a:pt x="6675549" y="103030"/>
                  <a:pt x="6673488" y="80631"/>
                  <a:pt x="6658378" y="77273"/>
                </a:cubicBezTo>
                <a:cubicBezTo>
                  <a:pt x="6575262" y="58803"/>
                  <a:pt x="6573664" y="81996"/>
                  <a:pt x="6542468" y="128788"/>
                </a:cubicBezTo>
                <a:cubicBezTo>
                  <a:pt x="6525296" y="124495"/>
                  <a:pt x="6508231" y="119749"/>
                  <a:pt x="6490952" y="115909"/>
                </a:cubicBezTo>
                <a:cubicBezTo>
                  <a:pt x="6469584" y="111161"/>
                  <a:pt x="6447794" y="108340"/>
                  <a:pt x="6426558" y="103031"/>
                </a:cubicBezTo>
                <a:cubicBezTo>
                  <a:pt x="6413388" y="99739"/>
                  <a:pt x="6400800" y="94445"/>
                  <a:pt x="6387921" y="90152"/>
                </a:cubicBezTo>
                <a:cubicBezTo>
                  <a:pt x="6326103" y="48939"/>
                  <a:pt x="6372467" y="62677"/>
                  <a:pt x="6310648" y="90152"/>
                </a:cubicBezTo>
                <a:cubicBezTo>
                  <a:pt x="6285837" y="101179"/>
                  <a:pt x="6233375" y="115909"/>
                  <a:pt x="6233375" y="115909"/>
                </a:cubicBezTo>
                <a:cubicBezTo>
                  <a:pt x="6207617" y="107323"/>
                  <a:pt x="6178693" y="105213"/>
                  <a:pt x="6156102" y="90152"/>
                </a:cubicBezTo>
                <a:cubicBezTo>
                  <a:pt x="6106169" y="56864"/>
                  <a:pt x="6132149" y="69289"/>
                  <a:pt x="6078828" y="51515"/>
                </a:cubicBezTo>
                <a:cubicBezTo>
                  <a:pt x="6061656" y="55808"/>
                  <a:pt x="6044592" y="60554"/>
                  <a:pt x="6027313" y="64394"/>
                </a:cubicBezTo>
                <a:cubicBezTo>
                  <a:pt x="6005945" y="69143"/>
                  <a:pt x="5981132" y="65131"/>
                  <a:pt x="5962919" y="77273"/>
                </a:cubicBezTo>
                <a:cubicBezTo>
                  <a:pt x="5951624" y="84803"/>
                  <a:pt x="5954333" y="103030"/>
                  <a:pt x="5950040" y="115909"/>
                </a:cubicBezTo>
                <a:cubicBezTo>
                  <a:pt x="5789043" y="75663"/>
                  <a:pt x="5989182" y="127094"/>
                  <a:pt x="5859888" y="90152"/>
                </a:cubicBezTo>
                <a:cubicBezTo>
                  <a:pt x="5746679" y="57806"/>
                  <a:pt x="5862379" y="95275"/>
                  <a:pt x="5769735" y="64394"/>
                </a:cubicBezTo>
                <a:cubicBezTo>
                  <a:pt x="5756856" y="68687"/>
                  <a:pt x="5740698" y="67674"/>
                  <a:pt x="5731099" y="77273"/>
                </a:cubicBezTo>
                <a:cubicBezTo>
                  <a:pt x="5717524" y="90848"/>
                  <a:pt x="5712904" y="111142"/>
                  <a:pt x="5705341" y="128788"/>
                </a:cubicBezTo>
                <a:cubicBezTo>
                  <a:pt x="5699993" y="141266"/>
                  <a:pt x="5702061" y="157825"/>
                  <a:pt x="5692462" y="167425"/>
                </a:cubicBezTo>
                <a:cubicBezTo>
                  <a:pt x="5682863" y="177024"/>
                  <a:pt x="5666705" y="176011"/>
                  <a:pt x="5653826" y="180304"/>
                </a:cubicBezTo>
                <a:lnTo>
                  <a:pt x="5537916" y="103031"/>
                </a:lnTo>
                <a:cubicBezTo>
                  <a:pt x="5525037" y="94445"/>
                  <a:pt x="5513963" y="82168"/>
                  <a:pt x="5499279" y="77273"/>
                </a:cubicBezTo>
                <a:lnTo>
                  <a:pt x="5460643" y="64394"/>
                </a:lnTo>
                <a:cubicBezTo>
                  <a:pt x="5456350" y="77273"/>
                  <a:pt x="5457364" y="93432"/>
                  <a:pt x="5447764" y="103031"/>
                </a:cubicBezTo>
                <a:cubicBezTo>
                  <a:pt x="5438165" y="112630"/>
                  <a:pt x="5421269" y="109838"/>
                  <a:pt x="5409127" y="115909"/>
                </a:cubicBezTo>
                <a:cubicBezTo>
                  <a:pt x="5395282" y="122831"/>
                  <a:pt x="5383369" y="133081"/>
                  <a:pt x="5370490" y="141667"/>
                </a:cubicBezTo>
                <a:cubicBezTo>
                  <a:pt x="5353984" y="137541"/>
                  <a:pt x="5298814" y="125147"/>
                  <a:pt x="5280338" y="115909"/>
                </a:cubicBezTo>
                <a:cubicBezTo>
                  <a:pt x="5191398" y="71440"/>
                  <a:pt x="5297402" y="104077"/>
                  <a:pt x="5190186" y="77273"/>
                </a:cubicBezTo>
                <a:lnTo>
                  <a:pt x="5112913" y="103031"/>
                </a:lnTo>
                <a:lnTo>
                  <a:pt x="5074276" y="115909"/>
                </a:lnTo>
                <a:lnTo>
                  <a:pt x="5009882" y="103031"/>
                </a:lnTo>
                <a:cubicBezTo>
                  <a:pt x="4984190" y="98360"/>
                  <a:pt x="4957942" y="96485"/>
                  <a:pt x="4932609" y="90152"/>
                </a:cubicBezTo>
                <a:cubicBezTo>
                  <a:pt x="4906268" y="83567"/>
                  <a:pt x="4855335" y="64394"/>
                  <a:pt x="4855335" y="64394"/>
                </a:cubicBezTo>
                <a:cubicBezTo>
                  <a:pt x="4758216" y="96768"/>
                  <a:pt x="4877933" y="53096"/>
                  <a:pt x="4778062" y="103031"/>
                </a:cubicBezTo>
                <a:cubicBezTo>
                  <a:pt x="4765920" y="109102"/>
                  <a:pt x="4752305" y="111616"/>
                  <a:pt x="4739426" y="115909"/>
                </a:cubicBezTo>
                <a:cubicBezTo>
                  <a:pt x="4625987" y="78098"/>
                  <a:pt x="4696989" y="79173"/>
                  <a:pt x="4623516" y="115909"/>
                </a:cubicBezTo>
                <a:cubicBezTo>
                  <a:pt x="4611374" y="121980"/>
                  <a:pt x="4597758" y="124495"/>
                  <a:pt x="4584879" y="128788"/>
                </a:cubicBezTo>
                <a:cubicBezTo>
                  <a:pt x="4576293" y="115909"/>
                  <a:pt x="4574004" y="94404"/>
                  <a:pt x="4559121" y="90152"/>
                </a:cubicBezTo>
                <a:cubicBezTo>
                  <a:pt x="4542387" y="85371"/>
                  <a:pt x="4477680" y="108713"/>
                  <a:pt x="4456090" y="115909"/>
                </a:cubicBezTo>
                <a:cubicBezTo>
                  <a:pt x="4447504" y="128788"/>
                  <a:pt x="4445349" y="150792"/>
                  <a:pt x="4430333" y="154546"/>
                </a:cubicBezTo>
                <a:cubicBezTo>
                  <a:pt x="4359129" y="172347"/>
                  <a:pt x="4354760" y="136645"/>
                  <a:pt x="4314423" y="103031"/>
                </a:cubicBezTo>
                <a:cubicBezTo>
                  <a:pt x="4302532" y="93122"/>
                  <a:pt x="4288665" y="85859"/>
                  <a:pt x="4275786" y="77273"/>
                </a:cubicBezTo>
                <a:cubicBezTo>
                  <a:pt x="4271493" y="90152"/>
                  <a:pt x="4270437" y="104614"/>
                  <a:pt x="4262907" y="115909"/>
                </a:cubicBezTo>
                <a:cubicBezTo>
                  <a:pt x="4221097" y="178624"/>
                  <a:pt x="4211817" y="152767"/>
                  <a:pt x="4134119" y="141667"/>
                </a:cubicBezTo>
                <a:cubicBezTo>
                  <a:pt x="4088207" y="72802"/>
                  <a:pt x="4104937" y="73373"/>
                  <a:pt x="3966693" y="115909"/>
                </a:cubicBezTo>
                <a:cubicBezTo>
                  <a:pt x="3951899" y="120461"/>
                  <a:pt x="3951880" y="143601"/>
                  <a:pt x="3940935" y="154546"/>
                </a:cubicBezTo>
                <a:cubicBezTo>
                  <a:pt x="3929990" y="165491"/>
                  <a:pt x="3915178" y="171718"/>
                  <a:pt x="3902299" y="180304"/>
                </a:cubicBezTo>
                <a:cubicBezTo>
                  <a:pt x="3777928" y="138847"/>
                  <a:pt x="3965222" y="211397"/>
                  <a:pt x="3837904" y="115909"/>
                </a:cubicBezTo>
                <a:cubicBezTo>
                  <a:pt x="3816183" y="99618"/>
                  <a:pt x="3760631" y="90152"/>
                  <a:pt x="3760631" y="90152"/>
                </a:cubicBezTo>
                <a:cubicBezTo>
                  <a:pt x="3687651" y="94445"/>
                  <a:pt x="3613228" y="87970"/>
                  <a:pt x="3541690" y="103031"/>
                </a:cubicBezTo>
                <a:cubicBezTo>
                  <a:pt x="3526544" y="106220"/>
                  <a:pt x="3528019" y="131998"/>
                  <a:pt x="3515933" y="141667"/>
                </a:cubicBezTo>
                <a:cubicBezTo>
                  <a:pt x="3505332" y="150148"/>
                  <a:pt x="3490175" y="150253"/>
                  <a:pt x="3477296" y="154546"/>
                </a:cubicBezTo>
                <a:cubicBezTo>
                  <a:pt x="3464417" y="150253"/>
                  <a:pt x="3451829" y="144960"/>
                  <a:pt x="3438659" y="141667"/>
                </a:cubicBezTo>
                <a:cubicBezTo>
                  <a:pt x="3388439" y="129112"/>
                  <a:pt x="3335000" y="123179"/>
                  <a:pt x="3284113" y="115909"/>
                </a:cubicBezTo>
                <a:cubicBezTo>
                  <a:pt x="3231439" y="63237"/>
                  <a:pt x="3257093" y="67930"/>
                  <a:pt x="3168203" y="90152"/>
                </a:cubicBezTo>
                <a:cubicBezTo>
                  <a:pt x="3141863" y="96737"/>
                  <a:pt x="3090930" y="115909"/>
                  <a:pt x="3090930" y="115909"/>
                </a:cubicBezTo>
                <a:cubicBezTo>
                  <a:pt x="3026534" y="94444"/>
                  <a:pt x="3026536" y="77273"/>
                  <a:pt x="2975020" y="103031"/>
                </a:cubicBezTo>
                <a:cubicBezTo>
                  <a:pt x="2961176" y="109953"/>
                  <a:pt x="2949262" y="120202"/>
                  <a:pt x="2936383" y="128788"/>
                </a:cubicBezTo>
                <a:cubicBezTo>
                  <a:pt x="2856056" y="75238"/>
                  <a:pt x="2939090" y="115909"/>
                  <a:pt x="2859110" y="115909"/>
                </a:cubicBezTo>
                <a:cubicBezTo>
                  <a:pt x="2845534" y="115909"/>
                  <a:pt x="2833785" y="105693"/>
                  <a:pt x="2820473" y="103031"/>
                </a:cubicBezTo>
                <a:cubicBezTo>
                  <a:pt x="2790707" y="97078"/>
                  <a:pt x="2760372" y="94445"/>
                  <a:pt x="2730321" y="90152"/>
                </a:cubicBezTo>
                <a:cubicBezTo>
                  <a:pt x="2619735" y="53289"/>
                  <a:pt x="2768275" y="91508"/>
                  <a:pt x="2653048" y="103031"/>
                </a:cubicBezTo>
                <a:cubicBezTo>
                  <a:pt x="2622843" y="106052"/>
                  <a:pt x="2592947" y="94445"/>
                  <a:pt x="2562896" y="90152"/>
                </a:cubicBezTo>
                <a:cubicBezTo>
                  <a:pt x="2456027" y="54529"/>
                  <a:pt x="2513084" y="47949"/>
                  <a:pt x="2446986" y="103031"/>
                </a:cubicBezTo>
                <a:cubicBezTo>
                  <a:pt x="2435095" y="112940"/>
                  <a:pt x="2421229" y="120202"/>
                  <a:pt x="2408350" y="128788"/>
                </a:cubicBezTo>
                <a:cubicBezTo>
                  <a:pt x="2391178" y="124495"/>
                  <a:pt x="2371562" y="125727"/>
                  <a:pt x="2356834" y="115909"/>
                </a:cubicBezTo>
                <a:cubicBezTo>
                  <a:pt x="2240322" y="38236"/>
                  <a:pt x="2418752" y="106499"/>
                  <a:pt x="2292440" y="64394"/>
                </a:cubicBezTo>
                <a:cubicBezTo>
                  <a:pt x="2288147" y="77273"/>
                  <a:pt x="2291348" y="96296"/>
                  <a:pt x="2279561" y="103031"/>
                </a:cubicBezTo>
                <a:cubicBezTo>
                  <a:pt x="2256889" y="115987"/>
                  <a:pt x="2227779" y="110244"/>
                  <a:pt x="2202288" y="115909"/>
                </a:cubicBezTo>
                <a:cubicBezTo>
                  <a:pt x="2189036" y="118854"/>
                  <a:pt x="2176530" y="124495"/>
                  <a:pt x="2163651" y="128788"/>
                </a:cubicBezTo>
                <a:cubicBezTo>
                  <a:pt x="2146479" y="124495"/>
                  <a:pt x="2125957" y="126966"/>
                  <a:pt x="2112135" y="115909"/>
                </a:cubicBezTo>
                <a:cubicBezTo>
                  <a:pt x="2101535" y="107429"/>
                  <a:pt x="2112696" y="79193"/>
                  <a:pt x="2099257" y="77273"/>
                </a:cubicBezTo>
                <a:cubicBezTo>
                  <a:pt x="2072379" y="73433"/>
                  <a:pt x="2021983" y="103031"/>
                  <a:pt x="2021983" y="103031"/>
                </a:cubicBezTo>
                <a:cubicBezTo>
                  <a:pt x="2018434" y="106580"/>
                  <a:pt x="1959380" y="170685"/>
                  <a:pt x="1944710" y="167425"/>
                </a:cubicBezTo>
                <a:cubicBezTo>
                  <a:pt x="1914490" y="160709"/>
                  <a:pt x="1896806" y="125698"/>
                  <a:pt x="1867437" y="115909"/>
                </a:cubicBezTo>
                <a:lnTo>
                  <a:pt x="1828800" y="103031"/>
                </a:lnTo>
                <a:cubicBezTo>
                  <a:pt x="1815921" y="107324"/>
                  <a:pt x="1802306" y="109838"/>
                  <a:pt x="1790164" y="115909"/>
                </a:cubicBezTo>
                <a:cubicBezTo>
                  <a:pt x="1776319" y="122831"/>
                  <a:pt x="1766886" y="139747"/>
                  <a:pt x="1751527" y="141667"/>
                </a:cubicBezTo>
                <a:cubicBezTo>
                  <a:pt x="1729806" y="144382"/>
                  <a:pt x="1708598" y="133081"/>
                  <a:pt x="1687133" y="128788"/>
                </a:cubicBezTo>
                <a:cubicBezTo>
                  <a:pt x="1662448" y="54735"/>
                  <a:pt x="1694646" y="108397"/>
                  <a:pt x="1635617" y="103031"/>
                </a:cubicBezTo>
                <a:cubicBezTo>
                  <a:pt x="1600362" y="99826"/>
                  <a:pt x="1532586" y="77273"/>
                  <a:pt x="1532586" y="77273"/>
                </a:cubicBezTo>
                <a:cubicBezTo>
                  <a:pt x="1519707" y="81566"/>
                  <a:pt x="1503549" y="80553"/>
                  <a:pt x="1493950" y="90152"/>
                </a:cubicBezTo>
                <a:cubicBezTo>
                  <a:pt x="1451021" y="133081"/>
                  <a:pt x="1519707" y="141667"/>
                  <a:pt x="1442434" y="115909"/>
                </a:cubicBezTo>
                <a:cubicBezTo>
                  <a:pt x="1362103" y="169463"/>
                  <a:pt x="1445142" y="128788"/>
                  <a:pt x="1365161" y="128788"/>
                </a:cubicBezTo>
                <a:cubicBezTo>
                  <a:pt x="1334805" y="128788"/>
                  <a:pt x="1305060" y="137374"/>
                  <a:pt x="1275009" y="141667"/>
                </a:cubicBezTo>
                <a:cubicBezTo>
                  <a:pt x="1262130" y="137374"/>
                  <a:pt x="1247668" y="136318"/>
                  <a:pt x="1236372" y="128788"/>
                </a:cubicBezTo>
                <a:cubicBezTo>
                  <a:pt x="1221217" y="118685"/>
                  <a:pt x="1215595" y="93724"/>
                  <a:pt x="1197735" y="90152"/>
                </a:cubicBezTo>
                <a:cubicBezTo>
                  <a:pt x="1167969" y="84199"/>
                  <a:pt x="1137634" y="98738"/>
                  <a:pt x="1107583" y="103031"/>
                </a:cubicBezTo>
                <a:cubicBezTo>
                  <a:pt x="1048966" y="190958"/>
                  <a:pt x="1108937" y="123026"/>
                  <a:pt x="1068947" y="103031"/>
                </a:cubicBezTo>
                <a:cubicBezTo>
                  <a:pt x="1056805" y="96960"/>
                  <a:pt x="1043189" y="111616"/>
                  <a:pt x="1030310" y="115909"/>
                </a:cubicBezTo>
                <a:cubicBezTo>
                  <a:pt x="941702" y="86375"/>
                  <a:pt x="1048832" y="115909"/>
                  <a:pt x="888643" y="115909"/>
                </a:cubicBezTo>
                <a:cubicBezTo>
                  <a:pt x="858287" y="115909"/>
                  <a:pt x="828541" y="107324"/>
                  <a:pt x="798490" y="103031"/>
                </a:cubicBezTo>
                <a:cubicBezTo>
                  <a:pt x="721218" y="77273"/>
                  <a:pt x="789904" y="85859"/>
                  <a:pt x="746975" y="128788"/>
                </a:cubicBezTo>
                <a:cubicBezTo>
                  <a:pt x="737375" y="138387"/>
                  <a:pt x="721217" y="137374"/>
                  <a:pt x="708338" y="141667"/>
                </a:cubicBezTo>
                <a:cubicBezTo>
                  <a:pt x="682580" y="137374"/>
                  <a:pt x="654421" y="140466"/>
                  <a:pt x="631065" y="128788"/>
                </a:cubicBezTo>
                <a:cubicBezTo>
                  <a:pt x="617221" y="121866"/>
                  <a:pt x="616252" y="101097"/>
                  <a:pt x="605307" y="90152"/>
                </a:cubicBezTo>
                <a:cubicBezTo>
                  <a:pt x="594362" y="79207"/>
                  <a:pt x="579550" y="72980"/>
                  <a:pt x="566671" y="64394"/>
                </a:cubicBezTo>
                <a:cubicBezTo>
                  <a:pt x="468631" y="97074"/>
                  <a:pt x="516021" y="84827"/>
                  <a:pt x="425003" y="103031"/>
                </a:cubicBezTo>
                <a:cubicBezTo>
                  <a:pt x="412124" y="98738"/>
                  <a:pt x="396967" y="98633"/>
                  <a:pt x="386366" y="90152"/>
                </a:cubicBezTo>
                <a:cubicBezTo>
                  <a:pt x="374279" y="80483"/>
                  <a:pt x="375293" y="56410"/>
                  <a:pt x="360609" y="51515"/>
                </a:cubicBezTo>
                <a:cubicBezTo>
                  <a:pt x="343817" y="45918"/>
                  <a:pt x="326265" y="60101"/>
                  <a:pt x="309093" y="64394"/>
                </a:cubicBezTo>
                <a:cubicBezTo>
                  <a:pt x="223351" y="50103"/>
                  <a:pt x="257933" y="51515"/>
                  <a:pt x="206062" y="51515"/>
                </a:cubicBezTo>
                <a:lnTo>
                  <a:pt x="206062" y="51515"/>
                </a:lnTo>
                <a:lnTo>
                  <a:pt x="103031" y="386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143" y="853116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 goes away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425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420 million years ago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6840097" y="200508"/>
            <a:ext cx="987306" cy="2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764078" y="215386"/>
            <a:ext cx="159617" cy="565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58" y="1095029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24" y="1818058"/>
            <a:ext cx="2220946" cy="1249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28" y="926033"/>
            <a:ext cx="2318197" cy="1290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78143" y="1382376"/>
            <a:ext cx="1790285" cy="1041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58" y="2156061"/>
            <a:ext cx="2796862" cy="1326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29" y="2467368"/>
            <a:ext cx="2588775" cy="14584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143" y="853973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6" name="TextBox 15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420 million years ago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410 million years ago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 flipV="1">
            <a:off x="6840097" y="200508"/>
            <a:ext cx="987306" cy="2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764078" y="226837"/>
            <a:ext cx="159617" cy="553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498"/>
            <a:ext cx="9144000" cy="48791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3620" y="946330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 comes back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410 million years ago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405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V="1">
            <a:off x="6840097" y="200508"/>
            <a:ext cx="987306" cy="2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764078" y="226837"/>
            <a:ext cx="159617" cy="553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392188"/>
            <a:ext cx="9153878" cy="5746001"/>
          </a:xfrm>
          <a:prstGeom prst="rect">
            <a:avLst/>
          </a:prstGeom>
        </p:spPr>
      </p:pic>
      <p:grpSp>
        <p:nvGrpSpPr>
          <p:cNvPr id="519" name="Group 518"/>
          <p:cNvGrpSpPr/>
          <p:nvPr/>
        </p:nvGrpSpPr>
        <p:grpSpPr>
          <a:xfrm>
            <a:off x="133571" y="198913"/>
            <a:ext cx="8766777" cy="1671475"/>
            <a:chOff x="-175899" y="903083"/>
            <a:chExt cx="9468230" cy="2321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6978">
              <a:off x="3682792" y="1598032"/>
              <a:ext cx="238393" cy="1735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49781">
              <a:off x="3147179" y="2682577"/>
              <a:ext cx="238393" cy="1735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69472">
              <a:off x="2993422" y="1527958"/>
              <a:ext cx="238393" cy="173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7857">
              <a:off x="2308779" y="1922954"/>
              <a:ext cx="238393" cy="1735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35867">
              <a:off x="3075314" y="2145709"/>
              <a:ext cx="238393" cy="1735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81703">
              <a:off x="3789722" y="2559491"/>
              <a:ext cx="238393" cy="173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616">
              <a:off x="3709770" y="3051003"/>
              <a:ext cx="238393" cy="1735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4623">
              <a:off x="4002744" y="2149617"/>
              <a:ext cx="238393" cy="1735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8209">
              <a:off x="4466804" y="1690192"/>
              <a:ext cx="238393" cy="1735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76099">
              <a:off x="4431375" y="2939181"/>
              <a:ext cx="238393" cy="173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7682">
              <a:off x="4719950" y="2235332"/>
              <a:ext cx="238393" cy="1735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89" y="1543667"/>
              <a:ext cx="238393" cy="1735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912190" y="2753262"/>
              <a:ext cx="238393" cy="1735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263058" y="1786094"/>
              <a:ext cx="238393" cy="1735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-175899" y="2443417"/>
              <a:ext cx="238393" cy="1735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610027" y="2303719"/>
              <a:ext cx="238393" cy="1735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1433803" y="2358380"/>
              <a:ext cx="238393" cy="1735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1579760" y="2834481"/>
              <a:ext cx="238393" cy="1735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1443308" y="1896552"/>
              <a:ext cx="238393" cy="1735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1655957" y="1279135"/>
              <a:ext cx="238393" cy="1735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2177249" y="2414690"/>
              <a:ext cx="238393" cy="1735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2124323" y="1655824"/>
              <a:ext cx="238393" cy="173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4119">
              <a:off x="7583712" y="1670557"/>
              <a:ext cx="238393" cy="1735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16922">
              <a:off x="8048516" y="2787283"/>
              <a:ext cx="238393" cy="1735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36613">
              <a:off x="7077575" y="2143809"/>
              <a:ext cx="238393" cy="1735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998">
              <a:off x="6924905" y="2919340"/>
              <a:ext cx="238393" cy="1735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03008">
              <a:off x="7596809" y="2488365"/>
              <a:ext cx="238393" cy="1735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48844">
              <a:off x="8378343" y="2222282"/>
              <a:ext cx="238393" cy="1735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1757">
              <a:off x="8696042" y="2605744"/>
              <a:ext cx="238393" cy="1735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1764">
              <a:off x="8209655" y="1792259"/>
              <a:ext cx="238393" cy="1735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05350">
              <a:off x="8168726" y="1140532"/>
              <a:ext cx="238393" cy="1735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43240">
              <a:off x="9086348" y="1988590"/>
              <a:ext cx="238393" cy="1735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23">
              <a:off x="8745881" y="1308324"/>
              <a:ext cx="238393" cy="173573"/>
            </a:xfrm>
            <a:prstGeom prst="rect">
              <a:avLst/>
            </a:prstGeom>
          </p:spPr>
        </p:pic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8133">
              <a:off x="5525215" y="1581690"/>
              <a:ext cx="238393" cy="173573"/>
            </a:xfrm>
            <a:prstGeom prst="rect">
              <a:avLst/>
            </a:prstGeom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0936">
              <a:off x="6225300" y="2568098"/>
              <a:ext cx="238393" cy="173573"/>
            </a:xfrm>
            <a:prstGeom prst="rect">
              <a:avLst/>
            </a:prstGeom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70627">
              <a:off x="5136168" y="2155087"/>
              <a:ext cx="238393" cy="173573"/>
            </a:xfrm>
            <a:prstGeom prst="rect">
              <a:avLst/>
            </a:prstGeom>
          </p:spPr>
        </p:pic>
        <p:pic>
          <p:nvPicPr>
            <p:cNvPr id="459" name="Picture 45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12">
              <a:off x="5158647" y="2945183"/>
              <a:ext cx="238393" cy="173573"/>
            </a:xfrm>
            <a:prstGeom prst="rect">
              <a:avLst/>
            </a:prstGeom>
          </p:spPr>
        </p:pic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7022">
              <a:off x="5718706" y="2376386"/>
              <a:ext cx="238393" cy="173573"/>
            </a:xfrm>
            <a:prstGeom prst="rect">
              <a:avLst/>
            </a:prstGeom>
          </p:spPr>
        </p:pic>
        <p:pic>
          <p:nvPicPr>
            <p:cNvPr id="461" name="Picture 46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82858">
              <a:off x="6422121" y="1944180"/>
              <a:ext cx="238393" cy="173573"/>
            </a:xfrm>
            <a:prstGeom prst="rect">
              <a:avLst/>
            </a:prstGeom>
          </p:spPr>
        </p:pic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25771">
              <a:off x="6816702" y="2247958"/>
              <a:ext cx="238393" cy="173573"/>
            </a:xfrm>
            <a:prstGeom prst="rect">
              <a:avLst/>
            </a:prstGeom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5778">
              <a:off x="6162577" y="1562064"/>
              <a:ext cx="238393" cy="173573"/>
            </a:xfrm>
            <a:prstGeom prst="rect">
              <a:avLst/>
            </a:prstGeom>
          </p:spPr>
        </p:pic>
        <p:pic>
          <p:nvPicPr>
            <p:cNvPr id="464" name="Picture 46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39364">
              <a:off x="5978644" y="935493"/>
              <a:ext cx="238393" cy="173573"/>
            </a:xfrm>
            <a:prstGeom prst="rect">
              <a:avLst/>
            </a:prstGeom>
          </p:spPr>
        </p:pic>
        <p:pic>
          <p:nvPicPr>
            <p:cNvPr id="465" name="Picture 46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77254">
              <a:off x="7060982" y="1559812"/>
              <a:ext cx="238393" cy="173573"/>
            </a:xfrm>
            <a:prstGeom prst="rect">
              <a:avLst/>
            </a:prstGeom>
          </p:spPr>
        </p:pic>
        <p:pic>
          <p:nvPicPr>
            <p:cNvPr id="466" name="Picture 46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8837">
              <a:off x="6578609" y="971599"/>
              <a:ext cx="238393" cy="173573"/>
            </a:xfrm>
            <a:prstGeom prst="rect">
              <a:avLst/>
            </a:prstGeom>
          </p:spPr>
        </p:pic>
      </p:grpSp>
      <p:grpSp>
        <p:nvGrpSpPr>
          <p:cNvPr id="520" name="Group 519"/>
          <p:cNvGrpSpPr/>
          <p:nvPr/>
        </p:nvGrpSpPr>
        <p:grpSpPr>
          <a:xfrm>
            <a:off x="187934" y="1553686"/>
            <a:ext cx="9893623" cy="1254441"/>
            <a:chOff x="-207763" y="2838412"/>
            <a:chExt cx="10330481" cy="1792059"/>
          </a:xfrm>
        </p:grpSpPr>
        <p:grpSp>
          <p:nvGrpSpPr>
            <p:cNvPr id="42" name="Group 41"/>
            <p:cNvGrpSpPr/>
            <p:nvPr/>
          </p:nvGrpSpPr>
          <p:grpSpPr>
            <a:xfrm>
              <a:off x="8330659" y="3109718"/>
              <a:ext cx="1792059" cy="961109"/>
              <a:chOff x="4101291" y="384149"/>
              <a:chExt cx="1792059" cy="96110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 rot="1130155">
              <a:off x="3053354" y="3205412"/>
              <a:ext cx="1792059" cy="961109"/>
              <a:chOff x="4101291" y="384149"/>
              <a:chExt cx="1792059" cy="96110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-207763" y="3306875"/>
              <a:ext cx="1792059" cy="961109"/>
              <a:chOff x="4101291" y="384149"/>
              <a:chExt cx="1792059" cy="96110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 rot="20700177">
              <a:off x="5094603" y="3266926"/>
              <a:ext cx="1792059" cy="961109"/>
              <a:chOff x="4101291" y="384149"/>
              <a:chExt cx="1792059" cy="96110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67" name="Group 466"/>
            <p:cNvGrpSpPr/>
            <p:nvPr/>
          </p:nvGrpSpPr>
          <p:grpSpPr>
            <a:xfrm>
              <a:off x="6938520" y="3403549"/>
              <a:ext cx="1792059" cy="961109"/>
              <a:chOff x="4101291" y="384149"/>
              <a:chExt cx="1792059" cy="961109"/>
            </a:xfrm>
          </p:grpSpPr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9" name="Picture 46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2" name="Picture 47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3" name="Picture 472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4" name="Picture 47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5" name="Picture 474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6" name="Picture 47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79" name="Group 478"/>
            <p:cNvGrpSpPr/>
            <p:nvPr/>
          </p:nvGrpSpPr>
          <p:grpSpPr>
            <a:xfrm rot="18750063">
              <a:off x="1492813" y="3253887"/>
              <a:ext cx="1792059" cy="961109"/>
              <a:chOff x="4101291" y="384149"/>
              <a:chExt cx="1792059" cy="961109"/>
            </a:xfrm>
          </p:grpSpPr>
          <p:pic>
            <p:nvPicPr>
              <p:cNvPr id="480" name="Picture 47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1" name="Picture 48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2" name="Picture 48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3" name="Picture 482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4" name="Picture 48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5" name="Picture 484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6" name="Picture 48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7" name="Picture 48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8" name="Picture 487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9" name="Picture 48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-174829" y="2515743"/>
            <a:ext cx="9765302" cy="628601"/>
            <a:chOff x="-439222" y="4312880"/>
            <a:chExt cx="10196495" cy="816364"/>
          </a:xfrm>
        </p:grpSpPr>
        <p:grpSp>
          <p:nvGrpSpPr>
            <p:cNvPr id="90" name="Group 89"/>
            <p:cNvGrpSpPr/>
            <p:nvPr/>
          </p:nvGrpSpPr>
          <p:grpSpPr>
            <a:xfrm>
              <a:off x="5836749" y="4353338"/>
              <a:ext cx="1250081" cy="662270"/>
              <a:chOff x="-1042328" y="2620224"/>
              <a:chExt cx="8333873" cy="4415134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 rot="741351">
              <a:off x="7161046" y="4430979"/>
              <a:ext cx="1250081" cy="662270"/>
              <a:chOff x="-1042328" y="2620224"/>
              <a:chExt cx="8333873" cy="441513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 rot="21330815">
              <a:off x="4557358" y="4364591"/>
              <a:ext cx="1250081" cy="662270"/>
              <a:chOff x="-1042328" y="2620224"/>
              <a:chExt cx="8333873" cy="441513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 rot="12307838">
              <a:off x="3270099" y="4362429"/>
              <a:ext cx="1250081" cy="662270"/>
              <a:chOff x="-1042328" y="2620224"/>
              <a:chExt cx="8333873" cy="4415134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 rot="729465">
              <a:off x="797498" y="4402498"/>
              <a:ext cx="1250081" cy="662270"/>
              <a:chOff x="-1042328" y="2620224"/>
              <a:chExt cx="8333873" cy="4415134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 rot="20860927">
              <a:off x="2112432" y="4413079"/>
              <a:ext cx="1250081" cy="662270"/>
              <a:chOff x="-1042328" y="2620224"/>
              <a:chExt cx="8333873" cy="4415134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 rot="741351">
              <a:off x="-439222" y="4312880"/>
              <a:ext cx="1250081" cy="662270"/>
              <a:chOff x="-1042328" y="2620224"/>
              <a:chExt cx="8333873" cy="4415134"/>
            </a:xfrm>
          </p:grpSpPr>
          <p:pic>
            <p:nvPicPr>
              <p:cNvPr id="492" name="Picture 49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3" name="Picture 49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5" name="Picture 49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7" name="Picture 49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8" name="Picture 49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9" name="Picture 49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503" name="Group 502"/>
            <p:cNvGrpSpPr/>
            <p:nvPr/>
          </p:nvGrpSpPr>
          <p:grpSpPr>
            <a:xfrm rot="741351">
              <a:off x="8507192" y="4466974"/>
              <a:ext cx="1250081" cy="662270"/>
              <a:chOff x="-1042328" y="2620224"/>
              <a:chExt cx="8333873" cy="4415134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4" name="Picture 51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</p:grpSp>
      <p:sp>
        <p:nvSpPr>
          <p:cNvPr id="516" name="TextBox 515"/>
          <p:cNvSpPr txBox="1"/>
          <p:nvPr/>
        </p:nvSpPr>
        <p:spPr>
          <a:xfrm>
            <a:off x="-14249" y="801621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sediment settles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58366" y="4220261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becomes rock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" name="Picture 52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9" y="3492314"/>
            <a:ext cx="9153878" cy="1700908"/>
          </a:xfrm>
          <a:prstGeom prst="rect">
            <a:avLst/>
          </a:prstGeom>
        </p:spPr>
      </p:pic>
      <p:pic>
        <p:nvPicPr>
          <p:cNvPr id="523" name="Picture 522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grpSp>
        <p:nvGrpSpPr>
          <p:cNvPr id="518" name="Group 517"/>
          <p:cNvGrpSpPr/>
          <p:nvPr/>
        </p:nvGrpSpPr>
        <p:grpSpPr>
          <a:xfrm>
            <a:off x="36273" y="3073520"/>
            <a:ext cx="8852331" cy="931789"/>
            <a:chOff x="-36936" y="4920906"/>
            <a:chExt cx="9243212" cy="1210115"/>
          </a:xfrm>
        </p:grpSpPr>
        <p:grpSp>
          <p:nvGrpSpPr>
            <p:cNvPr id="309" name="Group 308"/>
            <p:cNvGrpSpPr/>
            <p:nvPr/>
          </p:nvGrpSpPr>
          <p:grpSpPr>
            <a:xfrm rot="237095">
              <a:off x="115464" y="5347525"/>
              <a:ext cx="4623905" cy="783496"/>
              <a:chOff x="3715215" y="5213331"/>
              <a:chExt cx="4623905" cy="783496"/>
            </a:xfrm>
          </p:grpSpPr>
          <p:grpSp>
            <p:nvGrpSpPr>
              <p:cNvPr id="310" name="Group 309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1" name="Group 310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6" name="Picture 36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7" name="Picture 36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2" name="Group 311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3" name="Group 312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4" name="Group 313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7" name="Picture 33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5" name="Group 314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2" name="Group 381"/>
            <p:cNvGrpSpPr/>
            <p:nvPr/>
          </p:nvGrpSpPr>
          <p:grpSpPr>
            <a:xfrm rot="237095">
              <a:off x="4582371" y="5330886"/>
              <a:ext cx="4623905" cy="783496"/>
              <a:chOff x="3715215" y="5213331"/>
              <a:chExt cx="4623905" cy="783496"/>
            </a:xfrm>
          </p:grpSpPr>
          <p:grpSp>
            <p:nvGrpSpPr>
              <p:cNvPr id="383" name="Group 38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213912" y="3062185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4" name="Picture 45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4" name="Group 38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5" name="Group 38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3" name="Picture 42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4" name="Picture 42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7" name="Picture 42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6" name="Group 38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8" name="Picture 41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9" name="Picture 41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rot="237095">
              <a:off x="-36936" y="4937545"/>
              <a:ext cx="4623905" cy="783496"/>
              <a:chOff x="3715215" y="5213331"/>
              <a:chExt cx="4623905" cy="783496"/>
            </a:xfrm>
          </p:grpSpPr>
          <p:grpSp>
            <p:nvGrpSpPr>
              <p:cNvPr id="163" name="Group 16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Group 234"/>
            <p:cNvGrpSpPr/>
            <p:nvPr/>
          </p:nvGrpSpPr>
          <p:grpSpPr>
            <a:xfrm rot="237095">
              <a:off x="4429971" y="4920906"/>
              <a:ext cx="4623905" cy="783496"/>
              <a:chOff x="3715215" y="5213331"/>
              <a:chExt cx="4623905" cy="783496"/>
            </a:xfrm>
          </p:grpSpPr>
          <p:grpSp>
            <p:nvGrpSpPr>
              <p:cNvPr id="236" name="Group 235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8" name="Picture 29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0" name="Picture 29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7" name="Group 236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515" name="Picture 514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521" name="Picture 520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524" name="TextBox 523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405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355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26" name="Group 525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3" name="TextBox 532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535" name="Straight Connector 534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Arrow Connector 538"/>
          <p:cNvCxnSpPr/>
          <p:nvPr/>
        </p:nvCxnSpPr>
        <p:spPr>
          <a:xfrm flipV="1">
            <a:off x="6840097" y="166157"/>
            <a:ext cx="1130254" cy="283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/>
          <p:cNvCxnSpPr/>
          <p:nvPr/>
        </p:nvCxnSpPr>
        <p:spPr>
          <a:xfrm flipV="1">
            <a:off x="7764078" y="181220"/>
            <a:ext cx="325598" cy="599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3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5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590"/>
            <a:ext cx="9144000" cy="4902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3540" y="89763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7008" y="1468193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620 million years ago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3262" y="6272011"/>
            <a:ext cx="7823915" cy="51516"/>
          </a:xfrm>
          <a:prstGeom prst="straightConnector1">
            <a:avLst/>
          </a:prstGeom>
          <a:ln w="25400">
            <a:solidFill>
              <a:srgbClr val="FFFF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61386" y="5954195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miles and miles and miles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237927" y="288701"/>
            <a:ext cx="309093" cy="1205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-2163" y="-7513"/>
            <a:ext cx="9151353" cy="1185907"/>
            <a:chOff x="-2163" y="-7513"/>
            <a:chExt cx="9151353" cy="118590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5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495220"/>
            <a:ext cx="9144000" cy="573980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25758" y="5937161"/>
            <a:ext cx="9182637" cy="940157"/>
          </a:xfrm>
          <a:custGeom>
            <a:avLst/>
            <a:gdLst>
              <a:gd name="connsiteX0" fmla="*/ 0 w 9182637"/>
              <a:gd name="connsiteY0" fmla="*/ 12878 h 940157"/>
              <a:gd name="connsiteX1" fmla="*/ 12879 w 9182637"/>
              <a:gd name="connsiteY1" fmla="*/ 940157 h 940157"/>
              <a:gd name="connsiteX2" fmla="*/ 9169758 w 9182637"/>
              <a:gd name="connsiteY2" fmla="*/ 940157 h 940157"/>
              <a:gd name="connsiteX3" fmla="*/ 9182637 w 9182637"/>
              <a:gd name="connsiteY3" fmla="*/ 0 h 940157"/>
              <a:gd name="connsiteX4" fmla="*/ 9144000 w 9182637"/>
              <a:gd name="connsiteY4" fmla="*/ 0 h 940157"/>
              <a:gd name="connsiteX5" fmla="*/ 9040969 w 9182637"/>
              <a:gd name="connsiteY5" fmla="*/ 51515 h 940157"/>
              <a:gd name="connsiteX6" fmla="*/ 8937938 w 9182637"/>
              <a:gd name="connsiteY6" fmla="*/ 77273 h 940157"/>
              <a:gd name="connsiteX7" fmla="*/ 8912181 w 9182637"/>
              <a:gd name="connsiteY7" fmla="*/ 115909 h 940157"/>
              <a:gd name="connsiteX8" fmla="*/ 8822028 w 9182637"/>
              <a:gd name="connsiteY8" fmla="*/ 115909 h 940157"/>
              <a:gd name="connsiteX9" fmla="*/ 8744755 w 9182637"/>
              <a:gd name="connsiteY9" fmla="*/ 77273 h 940157"/>
              <a:gd name="connsiteX10" fmla="*/ 8654603 w 9182637"/>
              <a:gd name="connsiteY10" fmla="*/ 38636 h 940157"/>
              <a:gd name="connsiteX11" fmla="*/ 8590209 w 9182637"/>
              <a:gd name="connsiteY11" fmla="*/ 51515 h 940157"/>
              <a:gd name="connsiteX12" fmla="*/ 8551572 w 9182637"/>
              <a:gd name="connsiteY12" fmla="*/ 64394 h 940157"/>
              <a:gd name="connsiteX13" fmla="*/ 8512935 w 9182637"/>
              <a:gd name="connsiteY13" fmla="*/ 51515 h 940157"/>
              <a:gd name="connsiteX14" fmla="*/ 8242479 w 9182637"/>
              <a:gd name="connsiteY14" fmla="*/ 90152 h 940157"/>
              <a:gd name="connsiteX15" fmla="*/ 8190964 w 9182637"/>
              <a:gd name="connsiteY15" fmla="*/ 77273 h 940157"/>
              <a:gd name="connsiteX16" fmla="*/ 8152327 w 9182637"/>
              <a:gd name="connsiteY16" fmla="*/ 64394 h 940157"/>
              <a:gd name="connsiteX17" fmla="*/ 8113690 w 9182637"/>
              <a:gd name="connsiteY17" fmla="*/ 77273 h 940157"/>
              <a:gd name="connsiteX18" fmla="*/ 8087933 w 9182637"/>
              <a:gd name="connsiteY18" fmla="*/ 115909 h 940157"/>
              <a:gd name="connsiteX19" fmla="*/ 8010659 w 9182637"/>
              <a:gd name="connsiteY19" fmla="*/ 115909 h 940157"/>
              <a:gd name="connsiteX20" fmla="*/ 7972023 w 9182637"/>
              <a:gd name="connsiteY20" fmla="*/ 90152 h 940157"/>
              <a:gd name="connsiteX21" fmla="*/ 7933386 w 9182637"/>
              <a:gd name="connsiteY21" fmla="*/ 77273 h 940157"/>
              <a:gd name="connsiteX22" fmla="*/ 7894750 w 9182637"/>
              <a:gd name="connsiteY22" fmla="*/ 115909 h 940157"/>
              <a:gd name="connsiteX23" fmla="*/ 7856113 w 9182637"/>
              <a:gd name="connsiteY23" fmla="*/ 103031 h 940157"/>
              <a:gd name="connsiteX24" fmla="*/ 7817476 w 9182637"/>
              <a:gd name="connsiteY24" fmla="*/ 115909 h 940157"/>
              <a:gd name="connsiteX25" fmla="*/ 7688688 w 9182637"/>
              <a:gd name="connsiteY25" fmla="*/ 90152 h 940157"/>
              <a:gd name="connsiteX26" fmla="*/ 7456868 w 9182637"/>
              <a:gd name="connsiteY26" fmla="*/ 115909 h 940157"/>
              <a:gd name="connsiteX27" fmla="*/ 7353837 w 9182637"/>
              <a:gd name="connsiteY27" fmla="*/ 103031 h 940157"/>
              <a:gd name="connsiteX28" fmla="*/ 7340958 w 9182637"/>
              <a:gd name="connsiteY28" fmla="*/ 51515 h 940157"/>
              <a:gd name="connsiteX29" fmla="*/ 7302321 w 9182637"/>
              <a:gd name="connsiteY29" fmla="*/ 38636 h 940157"/>
              <a:gd name="connsiteX30" fmla="*/ 7263685 w 9182637"/>
              <a:gd name="connsiteY30" fmla="*/ 64394 h 940157"/>
              <a:gd name="connsiteX31" fmla="*/ 7237927 w 9182637"/>
              <a:gd name="connsiteY31" fmla="*/ 103031 h 940157"/>
              <a:gd name="connsiteX32" fmla="*/ 7199290 w 9182637"/>
              <a:gd name="connsiteY32" fmla="*/ 141667 h 940157"/>
              <a:gd name="connsiteX33" fmla="*/ 7109138 w 9182637"/>
              <a:gd name="connsiteY33" fmla="*/ 103031 h 940157"/>
              <a:gd name="connsiteX34" fmla="*/ 7096259 w 9182637"/>
              <a:gd name="connsiteY34" fmla="*/ 64394 h 940157"/>
              <a:gd name="connsiteX35" fmla="*/ 6967471 w 9182637"/>
              <a:gd name="connsiteY35" fmla="*/ 90152 h 940157"/>
              <a:gd name="connsiteX36" fmla="*/ 6928834 w 9182637"/>
              <a:gd name="connsiteY36" fmla="*/ 103031 h 940157"/>
              <a:gd name="connsiteX37" fmla="*/ 6864440 w 9182637"/>
              <a:gd name="connsiteY37" fmla="*/ 51515 h 940157"/>
              <a:gd name="connsiteX38" fmla="*/ 6825803 w 9182637"/>
              <a:gd name="connsiteY38" fmla="*/ 64394 h 940157"/>
              <a:gd name="connsiteX39" fmla="*/ 6787166 w 9182637"/>
              <a:gd name="connsiteY39" fmla="*/ 103031 h 940157"/>
              <a:gd name="connsiteX40" fmla="*/ 6761409 w 9182637"/>
              <a:gd name="connsiteY40" fmla="*/ 141667 h 940157"/>
              <a:gd name="connsiteX41" fmla="*/ 6684135 w 9182637"/>
              <a:gd name="connsiteY41" fmla="*/ 115909 h 940157"/>
              <a:gd name="connsiteX42" fmla="*/ 6658378 w 9182637"/>
              <a:gd name="connsiteY42" fmla="*/ 77273 h 940157"/>
              <a:gd name="connsiteX43" fmla="*/ 6542468 w 9182637"/>
              <a:gd name="connsiteY43" fmla="*/ 128788 h 940157"/>
              <a:gd name="connsiteX44" fmla="*/ 6490952 w 9182637"/>
              <a:gd name="connsiteY44" fmla="*/ 115909 h 940157"/>
              <a:gd name="connsiteX45" fmla="*/ 6426558 w 9182637"/>
              <a:gd name="connsiteY45" fmla="*/ 103031 h 940157"/>
              <a:gd name="connsiteX46" fmla="*/ 6387921 w 9182637"/>
              <a:gd name="connsiteY46" fmla="*/ 90152 h 940157"/>
              <a:gd name="connsiteX47" fmla="*/ 6310648 w 9182637"/>
              <a:gd name="connsiteY47" fmla="*/ 90152 h 940157"/>
              <a:gd name="connsiteX48" fmla="*/ 6233375 w 9182637"/>
              <a:gd name="connsiteY48" fmla="*/ 115909 h 940157"/>
              <a:gd name="connsiteX49" fmla="*/ 6156102 w 9182637"/>
              <a:gd name="connsiteY49" fmla="*/ 90152 h 940157"/>
              <a:gd name="connsiteX50" fmla="*/ 6078828 w 9182637"/>
              <a:gd name="connsiteY50" fmla="*/ 51515 h 940157"/>
              <a:gd name="connsiteX51" fmla="*/ 6027313 w 9182637"/>
              <a:gd name="connsiteY51" fmla="*/ 64394 h 940157"/>
              <a:gd name="connsiteX52" fmla="*/ 5962919 w 9182637"/>
              <a:gd name="connsiteY52" fmla="*/ 77273 h 940157"/>
              <a:gd name="connsiteX53" fmla="*/ 5950040 w 9182637"/>
              <a:gd name="connsiteY53" fmla="*/ 115909 h 940157"/>
              <a:gd name="connsiteX54" fmla="*/ 5859888 w 9182637"/>
              <a:gd name="connsiteY54" fmla="*/ 90152 h 940157"/>
              <a:gd name="connsiteX55" fmla="*/ 5769735 w 9182637"/>
              <a:gd name="connsiteY55" fmla="*/ 64394 h 940157"/>
              <a:gd name="connsiteX56" fmla="*/ 5731099 w 9182637"/>
              <a:gd name="connsiteY56" fmla="*/ 77273 h 940157"/>
              <a:gd name="connsiteX57" fmla="*/ 5705341 w 9182637"/>
              <a:gd name="connsiteY57" fmla="*/ 128788 h 940157"/>
              <a:gd name="connsiteX58" fmla="*/ 5692462 w 9182637"/>
              <a:gd name="connsiteY58" fmla="*/ 167425 h 940157"/>
              <a:gd name="connsiteX59" fmla="*/ 5653826 w 9182637"/>
              <a:gd name="connsiteY59" fmla="*/ 180304 h 940157"/>
              <a:gd name="connsiteX60" fmla="*/ 5537916 w 9182637"/>
              <a:gd name="connsiteY60" fmla="*/ 103031 h 940157"/>
              <a:gd name="connsiteX61" fmla="*/ 5499279 w 9182637"/>
              <a:gd name="connsiteY61" fmla="*/ 77273 h 940157"/>
              <a:gd name="connsiteX62" fmla="*/ 5460643 w 9182637"/>
              <a:gd name="connsiteY62" fmla="*/ 64394 h 940157"/>
              <a:gd name="connsiteX63" fmla="*/ 5447764 w 9182637"/>
              <a:gd name="connsiteY63" fmla="*/ 103031 h 940157"/>
              <a:gd name="connsiteX64" fmla="*/ 5409127 w 9182637"/>
              <a:gd name="connsiteY64" fmla="*/ 115909 h 940157"/>
              <a:gd name="connsiteX65" fmla="*/ 5370490 w 9182637"/>
              <a:gd name="connsiteY65" fmla="*/ 141667 h 940157"/>
              <a:gd name="connsiteX66" fmla="*/ 5280338 w 9182637"/>
              <a:gd name="connsiteY66" fmla="*/ 115909 h 940157"/>
              <a:gd name="connsiteX67" fmla="*/ 5190186 w 9182637"/>
              <a:gd name="connsiteY67" fmla="*/ 77273 h 940157"/>
              <a:gd name="connsiteX68" fmla="*/ 5112913 w 9182637"/>
              <a:gd name="connsiteY68" fmla="*/ 103031 h 940157"/>
              <a:gd name="connsiteX69" fmla="*/ 5074276 w 9182637"/>
              <a:gd name="connsiteY69" fmla="*/ 115909 h 940157"/>
              <a:gd name="connsiteX70" fmla="*/ 5009882 w 9182637"/>
              <a:gd name="connsiteY70" fmla="*/ 103031 h 940157"/>
              <a:gd name="connsiteX71" fmla="*/ 4932609 w 9182637"/>
              <a:gd name="connsiteY71" fmla="*/ 90152 h 940157"/>
              <a:gd name="connsiteX72" fmla="*/ 4855335 w 9182637"/>
              <a:gd name="connsiteY72" fmla="*/ 64394 h 940157"/>
              <a:gd name="connsiteX73" fmla="*/ 4778062 w 9182637"/>
              <a:gd name="connsiteY73" fmla="*/ 103031 h 940157"/>
              <a:gd name="connsiteX74" fmla="*/ 4739426 w 9182637"/>
              <a:gd name="connsiteY74" fmla="*/ 115909 h 940157"/>
              <a:gd name="connsiteX75" fmla="*/ 4623516 w 9182637"/>
              <a:gd name="connsiteY75" fmla="*/ 115909 h 940157"/>
              <a:gd name="connsiteX76" fmla="*/ 4584879 w 9182637"/>
              <a:gd name="connsiteY76" fmla="*/ 128788 h 940157"/>
              <a:gd name="connsiteX77" fmla="*/ 4559121 w 9182637"/>
              <a:gd name="connsiteY77" fmla="*/ 90152 h 940157"/>
              <a:gd name="connsiteX78" fmla="*/ 4456090 w 9182637"/>
              <a:gd name="connsiteY78" fmla="*/ 115909 h 940157"/>
              <a:gd name="connsiteX79" fmla="*/ 4430333 w 9182637"/>
              <a:gd name="connsiteY79" fmla="*/ 154546 h 940157"/>
              <a:gd name="connsiteX80" fmla="*/ 4314423 w 9182637"/>
              <a:gd name="connsiteY80" fmla="*/ 103031 h 940157"/>
              <a:gd name="connsiteX81" fmla="*/ 4275786 w 9182637"/>
              <a:gd name="connsiteY81" fmla="*/ 77273 h 940157"/>
              <a:gd name="connsiteX82" fmla="*/ 4262907 w 9182637"/>
              <a:gd name="connsiteY82" fmla="*/ 115909 h 940157"/>
              <a:gd name="connsiteX83" fmla="*/ 4134119 w 9182637"/>
              <a:gd name="connsiteY83" fmla="*/ 141667 h 940157"/>
              <a:gd name="connsiteX84" fmla="*/ 3966693 w 9182637"/>
              <a:gd name="connsiteY84" fmla="*/ 115909 h 940157"/>
              <a:gd name="connsiteX85" fmla="*/ 3940935 w 9182637"/>
              <a:gd name="connsiteY85" fmla="*/ 154546 h 940157"/>
              <a:gd name="connsiteX86" fmla="*/ 3902299 w 9182637"/>
              <a:gd name="connsiteY86" fmla="*/ 180304 h 940157"/>
              <a:gd name="connsiteX87" fmla="*/ 3837904 w 9182637"/>
              <a:gd name="connsiteY87" fmla="*/ 115909 h 940157"/>
              <a:gd name="connsiteX88" fmla="*/ 3760631 w 9182637"/>
              <a:gd name="connsiteY88" fmla="*/ 90152 h 940157"/>
              <a:gd name="connsiteX89" fmla="*/ 3541690 w 9182637"/>
              <a:gd name="connsiteY89" fmla="*/ 103031 h 940157"/>
              <a:gd name="connsiteX90" fmla="*/ 3515933 w 9182637"/>
              <a:gd name="connsiteY90" fmla="*/ 141667 h 940157"/>
              <a:gd name="connsiteX91" fmla="*/ 3477296 w 9182637"/>
              <a:gd name="connsiteY91" fmla="*/ 154546 h 940157"/>
              <a:gd name="connsiteX92" fmla="*/ 3438659 w 9182637"/>
              <a:gd name="connsiteY92" fmla="*/ 141667 h 940157"/>
              <a:gd name="connsiteX93" fmla="*/ 3284113 w 9182637"/>
              <a:gd name="connsiteY93" fmla="*/ 115909 h 940157"/>
              <a:gd name="connsiteX94" fmla="*/ 3168203 w 9182637"/>
              <a:gd name="connsiteY94" fmla="*/ 90152 h 940157"/>
              <a:gd name="connsiteX95" fmla="*/ 3090930 w 9182637"/>
              <a:gd name="connsiteY95" fmla="*/ 115909 h 940157"/>
              <a:gd name="connsiteX96" fmla="*/ 2975020 w 9182637"/>
              <a:gd name="connsiteY96" fmla="*/ 103031 h 940157"/>
              <a:gd name="connsiteX97" fmla="*/ 2936383 w 9182637"/>
              <a:gd name="connsiteY97" fmla="*/ 128788 h 940157"/>
              <a:gd name="connsiteX98" fmla="*/ 2859110 w 9182637"/>
              <a:gd name="connsiteY98" fmla="*/ 115909 h 940157"/>
              <a:gd name="connsiteX99" fmla="*/ 2820473 w 9182637"/>
              <a:gd name="connsiteY99" fmla="*/ 103031 h 940157"/>
              <a:gd name="connsiteX100" fmla="*/ 2730321 w 9182637"/>
              <a:gd name="connsiteY100" fmla="*/ 90152 h 940157"/>
              <a:gd name="connsiteX101" fmla="*/ 2653048 w 9182637"/>
              <a:gd name="connsiteY101" fmla="*/ 103031 h 940157"/>
              <a:gd name="connsiteX102" fmla="*/ 2562896 w 9182637"/>
              <a:gd name="connsiteY102" fmla="*/ 90152 h 940157"/>
              <a:gd name="connsiteX103" fmla="*/ 2446986 w 9182637"/>
              <a:gd name="connsiteY103" fmla="*/ 103031 h 940157"/>
              <a:gd name="connsiteX104" fmla="*/ 2408350 w 9182637"/>
              <a:gd name="connsiteY104" fmla="*/ 128788 h 940157"/>
              <a:gd name="connsiteX105" fmla="*/ 2356834 w 9182637"/>
              <a:gd name="connsiteY105" fmla="*/ 115909 h 940157"/>
              <a:gd name="connsiteX106" fmla="*/ 2292440 w 9182637"/>
              <a:gd name="connsiteY106" fmla="*/ 64394 h 940157"/>
              <a:gd name="connsiteX107" fmla="*/ 2279561 w 9182637"/>
              <a:gd name="connsiteY107" fmla="*/ 103031 h 940157"/>
              <a:gd name="connsiteX108" fmla="*/ 2202288 w 9182637"/>
              <a:gd name="connsiteY108" fmla="*/ 115909 h 940157"/>
              <a:gd name="connsiteX109" fmla="*/ 2163651 w 9182637"/>
              <a:gd name="connsiteY109" fmla="*/ 128788 h 940157"/>
              <a:gd name="connsiteX110" fmla="*/ 2112135 w 9182637"/>
              <a:gd name="connsiteY110" fmla="*/ 115909 h 940157"/>
              <a:gd name="connsiteX111" fmla="*/ 2099257 w 9182637"/>
              <a:gd name="connsiteY111" fmla="*/ 77273 h 940157"/>
              <a:gd name="connsiteX112" fmla="*/ 2021983 w 9182637"/>
              <a:gd name="connsiteY112" fmla="*/ 103031 h 940157"/>
              <a:gd name="connsiteX113" fmla="*/ 1944710 w 9182637"/>
              <a:gd name="connsiteY113" fmla="*/ 167425 h 940157"/>
              <a:gd name="connsiteX114" fmla="*/ 1867437 w 9182637"/>
              <a:gd name="connsiteY114" fmla="*/ 115909 h 940157"/>
              <a:gd name="connsiteX115" fmla="*/ 1828800 w 9182637"/>
              <a:gd name="connsiteY115" fmla="*/ 103031 h 940157"/>
              <a:gd name="connsiteX116" fmla="*/ 1790164 w 9182637"/>
              <a:gd name="connsiteY116" fmla="*/ 115909 h 940157"/>
              <a:gd name="connsiteX117" fmla="*/ 1751527 w 9182637"/>
              <a:gd name="connsiteY117" fmla="*/ 141667 h 940157"/>
              <a:gd name="connsiteX118" fmla="*/ 1687133 w 9182637"/>
              <a:gd name="connsiteY118" fmla="*/ 128788 h 940157"/>
              <a:gd name="connsiteX119" fmla="*/ 1635617 w 9182637"/>
              <a:gd name="connsiteY119" fmla="*/ 103031 h 940157"/>
              <a:gd name="connsiteX120" fmla="*/ 1532586 w 9182637"/>
              <a:gd name="connsiteY120" fmla="*/ 77273 h 940157"/>
              <a:gd name="connsiteX121" fmla="*/ 1493950 w 9182637"/>
              <a:gd name="connsiteY121" fmla="*/ 90152 h 940157"/>
              <a:gd name="connsiteX122" fmla="*/ 1442434 w 9182637"/>
              <a:gd name="connsiteY122" fmla="*/ 115909 h 940157"/>
              <a:gd name="connsiteX123" fmla="*/ 1365161 w 9182637"/>
              <a:gd name="connsiteY123" fmla="*/ 128788 h 940157"/>
              <a:gd name="connsiteX124" fmla="*/ 1275009 w 9182637"/>
              <a:gd name="connsiteY124" fmla="*/ 141667 h 940157"/>
              <a:gd name="connsiteX125" fmla="*/ 1236372 w 9182637"/>
              <a:gd name="connsiteY125" fmla="*/ 128788 h 940157"/>
              <a:gd name="connsiteX126" fmla="*/ 1197735 w 9182637"/>
              <a:gd name="connsiteY126" fmla="*/ 90152 h 940157"/>
              <a:gd name="connsiteX127" fmla="*/ 1107583 w 9182637"/>
              <a:gd name="connsiteY127" fmla="*/ 103031 h 940157"/>
              <a:gd name="connsiteX128" fmla="*/ 1068947 w 9182637"/>
              <a:gd name="connsiteY128" fmla="*/ 103031 h 940157"/>
              <a:gd name="connsiteX129" fmla="*/ 1030310 w 9182637"/>
              <a:gd name="connsiteY129" fmla="*/ 115909 h 940157"/>
              <a:gd name="connsiteX130" fmla="*/ 888643 w 9182637"/>
              <a:gd name="connsiteY130" fmla="*/ 115909 h 940157"/>
              <a:gd name="connsiteX131" fmla="*/ 798490 w 9182637"/>
              <a:gd name="connsiteY131" fmla="*/ 103031 h 940157"/>
              <a:gd name="connsiteX132" fmla="*/ 746975 w 9182637"/>
              <a:gd name="connsiteY132" fmla="*/ 128788 h 940157"/>
              <a:gd name="connsiteX133" fmla="*/ 708338 w 9182637"/>
              <a:gd name="connsiteY133" fmla="*/ 141667 h 940157"/>
              <a:gd name="connsiteX134" fmla="*/ 631065 w 9182637"/>
              <a:gd name="connsiteY134" fmla="*/ 128788 h 940157"/>
              <a:gd name="connsiteX135" fmla="*/ 605307 w 9182637"/>
              <a:gd name="connsiteY135" fmla="*/ 90152 h 940157"/>
              <a:gd name="connsiteX136" fmla="*/ 566671 w 9182637"/>
              <a:gd name="connsiteY136" fmla="*/ 64394 h 940157"/>
              <a:gd name="connsiteX137" fmla="*/ 425003 w 9182637"/>
              <a:gd name="connsiteY137" fmla="*/ 103031 h 940157"/>
              <a:gd name="connsiteX138" fmla="*/ 386366 w 9182637"/>
              <a:gd name="connsiteY138" fmla="*/ 90152 h 940157"/>
              <a:gd name="connsiteX139" fmla="*/ 360609 w 9182637"/>
              <a:gd name="connsiteY139" fmla="*/ 51515 h 940157"/>
              <a:gd name="connsiteX140" fmla="*/ 309093 w 9182637"/>
              <a:gd name="connsiteY140" fmla="*/ 64394 h 940157"/>
              <a:gd name="connsiteX141" fmla="*/ 206062 w 9182637"/>
              <a:gd name="connsiteY141" fmla="*/ 51515 h 940157"/>
              <a:gd name="connsiteX142" fmla="*/ 206062 w 9182637"/>
              <a:gd name="connsiteY142" fmla="*/ 51515 h 940157"/>
              <a:gd name="connsiteX143" fmla="*/ 103031 w 9182637"/>
              <a:gd name="connsiteY143" fmla="*/ 38636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182637" h="940157">
                <a:moveTo>
                  <a:pt x="0" y="12878"/>
                </a:moveTo>
                <a:lnTo>
                  <a:pt x="12879" y="940157"/>
                </a:lnTo>
                <a:lnTo>
                  <a:pt x="9169758" y="940157"/>
                </a:lnTo>
                <a:lnTo>
                  <a:pt x="9182637" y="0"/>
                </a:lnTo>
                <a:lnTo>
                  <a:pt x="9144000" y="0"/>
                </a:lnTo>
                <a:cubicBezTo>
                  <a:pt x="9109656" y="17172"/>
                  <a:pt x="9075925" y="35626"/>
                  <a:pt x="9040969" y="51515"/>
                </a:cubicBezTo>
                <a:cubicBezTo>
                  <a:pt x="9009851" y="65659"/>
                  <a:pt x="8970036" y="70853"/>
                  <a:pt x="8937938" y="77273"/>
                </a:cubicBezTo>
                <a:cubicBezTo>
                  <a:pt x="8929352" y="90152"/>
                  <a:pt x="8924267" y="106240"/>
                  <a:pt x="8912181" y="115909"/>
                </a:cubicBezTo>
                <a:cubicBezTo>
                  <a:pt x="8881387" y="140544"/>
                  <a:pt x="8854594" y="124051"/>
                  <a:pt x="8822028" y="115909"/>
                </a:cubicBezTo>
                <a:cubicBezTo>
                  <a:pt x="8711295" y="42088"/>
                  <a:pt x="8851404" y="130598"/>
                  <a:pt x="8744755" y="77273"/>
                </a:cubicBezTo>
                <a:cubicBezTo>
                  <a:pt x="8655814" y="32802"/>
                  <a:pt x="8761820" y="65440"/>
                  <a:pt x="8654603" y="38636"/>
                </a:cubicBezTo>
                <a:cubicBezTo>
                  <a:pt x="8633138" y="42929"/>
                  <a:pt x="8611445" y="46206"/>
                  <a:pt x="8590209" y="51515"/>
                </a:cubicBezTo>
                <a:cubicBezTo>
                  <a:pt x="8577039" y="54808"/>
                  <a:pt x="8565148" y="64394"/>
                  <a:pt x="8551572" y="64394"/>
                </a:cubicBezTo>
                <a:cubicBezTo>
                  <a:pt x="8537996" y="64394"/>
                  <a:pt x="8525814" y="55808"/>
                  <a:pt x="8512935" y="51515"/>
                </a:cubicBezTo>
                <a:cubicBezTo>
                  <a:pt x="8374437" y="97682"/>
                  <a:pt x="8462753" y="75467"/>
                  <a:pt x="8242479" y="90152"/>
                </a:cubicBezTo>
                <a:cubicBezTo>
                  <a:pt x="8225307" y="85859"/>
                  <a:pt x="8207983" y="82136"/>
                  <a:pt x="8190964" y="77273"/>
                </a:cubicBezTo>
                <a:cubicBezTo>
                  <a:pt x="8177911" y="73543"/>
                  <a:pt x="8165903" y="64394"/>
                  <a:pt x="8152327" y="64394"/>
                </a:cubicBezTo>
                <a:cubicBezTo>
                  <a:pt x="8138751" y="64394"/>
                  <a:pt x="8126569" y="72980"/>
                  <a:pt x="8113690" y="77273"/>
                </a:cubicBezTo>
                <a:cubicBezTo>
                  <a:pt x="8105104" y="90152"/>
                  <a:pt x="8100019" y="106240"/>
                  <a:pt x="8087933" y="115909"/>
                </a:cubicBezTo>
                <a:cubicBezTo>
                  <a:pt x="8061514" y="137044"/>
                  <a:pt x="8037078" y="129118"/>
                  <a:pt x="8010659" y="115909"/>
                </a:cubicBezTo>
                <a:cubicBezTo>
                  <a:pt x="7996815" y="108987"/>
                  <a:pt x="7985867" y="97074"/>
                  <a:pt x="7972023" y="90152"/>
                </a:cubicBezTo>
                <a:cubicBezTo>
                  <a:pt x="7959881" y="84081"/>
                  <a:pt x="7946265" y="81566"/>
                  <a:pt x="7933386" y="77273"/>
                </a:cubicBezTo>
                <a:cubicBezTo>
                  <a:pt x="7920507" y="90152"/>
                  <a:pt x="7912029" y="110149"/>
                  <a:pt x="7894750" y="115909"/>
                </a:cubicBezTo>
                <a:cubicBezTo>
                  <a:pt x="7881871" y="120202"/>
                  <a:pt x="7869689" y="103031"/>
                  <a:pt x="7856113" y="103031"/>
                </a:cubicBezTo>
                <a:cubicBezTo>
                  <a:pt x="7842537" y="103031"/>
                  <a:pt x="7830355" y="111616"/>
                  <a:pt x="7817476" y="115909"/>
                </a:cubicBezTo>
                <a:cubicBezTo>
                  <a:pt x="7774547" y="107323"/>
                  <a:pt x="7732288" y="86188"/>
                  <a:pt x="7688688" y="90152"/>
                </a:cubicBezTo>
                <a:cubicBezTo>
                  <a:pt x="7516789" y="105779"/>
                  <a:pt x="7593961" y="96326"/>
                  <a:pt x="7456868" y="115909"/>
                </a:cubicBezTo>
                <a:cubicBezTo>
                  <a:pt x="7422524" y="111616"/>
                  <a:pt x="7384092" y="119839"/>
                  <a:pt x="7353837" y="103031"/>
                </a:cubicBezTo>
                <a:cubicBezTo>
                  <a:pt x="7338364" y="94435"/>
                  <a:pt x="7352015" y="65337"/>
                  <a:pt x="7340958" y="51515"/>
                </a:cubicBezTo>
                <a:cubicBezTo>
                  <a:pt x="7332477" y="40914"/>
                  <a:pt x="7315200" y="42929"/>
                  <a:pt x="7302321" y="38636"/>
                </a:cubicBezTo>
                <a:cubicBezTo>
                  <a:pt x="7289442" y="47222"/>
                  <a:pt x="7274630" y="53449"/>
                  <a:pt x="7263685" y="64394"/>
                </a:cubicBezTo>
                <a:cubicBezTo>
                  <a:pt x="7252740" y="75339"/>
                  <a:pt x="7247836" y="91140"/>
                  <a:pt x="7237927" y="103031"/>
                </a:cubicBezTo>
                <a:cubicBezTo>
                  <a:pt x="7226267" y="117023"/>
                  <a:pt x="7212169" y="128788"/>
                  <a:pt x="7199290" y="141667"/>
                </a:cubicBezTo>
                <a:cubicBezTo>
                  <a:pt x="7168358" y="133934"/>
                  <a:pt x="7131372" y="130823"/>
                  <a:pt x="7109138" y="103031"/>
                </a:cubicBezTo>
                <a:cubicBezTo>
                  <a:pt x="7100657" y="92430"/>
                  <a:pt x="7100552" y="77273"/>
                  <a:pt x="7096259" y="64394"/>
                </a:cubicBezTo>
                <a:cubicBezTo>
                  <a:pt x="7008972" y="93490"/>
                  <a:pt x="7115456" y="60555"/>
                  <a:pt x="6967471" y="90152"/>
                </a:cubicBezTo>
                <a:cubicBezTo>
                  <a:pt x="6954159" y="92814"/>
                  <a:pt x="6941713" y="98738"/>
                  <a:pt x="6928834" y="103031"/>
                </a:cubicBezTo>
                <a:cubicBezTo>
                  <a:pt x="6909056" y="73364"/>
                  <a:pt x="6905911" y="51515"/>
                  <a:pt x="6864440" y="51515"/>
                </a:cubicBezTo>
                <a:cubicBezTo>
                  <a:pt x="6850864" y="51515"/>
                  <a:pt x="6838682" y="60101"/>
                  <a:pt x="6825803" y="64394"/>
                </a:cubicBezTo>
                <a:cubicBezTo>
                  <a:pt x="6812924" y="77273"/>
                  <a:pt x="6798826" y="89039"/>
                  <a:pt x="6787166" y="103031"/>
                </a:cubicBezTo>
                <a:cubicBezTo>
                  <a:pt x="6777257" y="114922"/>
                  <a:pt x="6776768" y="139747"/>
                  <a:pt x="6761409" y="141667"/>
                </a:cubicBezTo>
                <a:cubicBezTo>
                  <a:pt x="6734467" y="145034"/>
                  <a:pt x="6684135" y="115909"/>
                  <a:pt x="6684135" y="115909"/>
                </a:cubicBezTo>
                <a:cubicBezTo>
                  <a:pt x="6675549" y="103030"/>
                  <a:pt x="6673488" y="80631"/>
                  <a:pt x="6658378" y="77273"/>
                </a:cubicBezTo>
                <a:cubicBezTo>
                  <a:pt x="6575262" y="58803"/>
                  <a:pt x="6573664" y="81996"/>
                  <a:pt x="6542468" y="128788"/>
                </a:cubicBezTo>
                <a:cubicBezTo>
                  <a:pt x="6525296" y="124495"/>
                  <a:pt x="6508231" y="119749"/>
                  <a:pt x="6490952" y="115909"/>
                </a:cubicBezTo>
                <a:cubicBezTo>
                  <a:pt x="6469584" y="111161"/>
                  <a:pt x="6447794" y="108340"/>
                  <a:pt x="6426558" y="103031"/>
                </a:cubicBezTo>
                <a:cubicBezTo>
                  <a:pt x="6413388" y="99739"/>
                  <a:pt x="6400800" y="94445"/>
                  <a:pt x="6387921" y="90152"/>
                </a:cubicBezTo>
                <a:cubicBezTo>
                  <a:pt x="6326103" y="48939"/>
                  <a:pt x="6372467" y="62677"/>
                  <a:pt x="6310648" y="90152"/>
                </a:cubicBezTo>
                <a:cubicBezTo>
                  <a:pt x="6285837" y="101179"/>
                  <a:pt x="6233375" y="115909"/>
                  <a:pt x="6233375" y="115909"/>
                </a:cubicBezTo>
                <a:cubicBezTo>
                  <a:pt x="6207617" y="107323"/>
                  <a:pt x="6178693" y="105213"/>
                  <a:pt x="6156102" y="90152"/>
                </a:cubicBezTo>
                <a:cubicBezTo>
                  <a:pt x="6106169" y="56864"/>
                  <a:pt x="6132149" y="69289"/>
                  <a:pt x="6078828" y="51515"/>
                </a:cubicBezTo>
                <a:cubicBezTo>
                  <a:pt x="6061656" y="55808"/>
                  <a:pt x="6044592" y="60554"/>
                  <a:pt x="6027313" y="64394"/>
                </a:cubicBezTo>
                <a:cubicBezTo>
                  <a:pt x="6005945" y="69143"/>
                  <a:pt x="5981132" y="65131"/>
                  <a:pt x="5962919" y="77273"/>
                </a:cubicBezTo>
                <a:cubicBezTo>
                  <a:pt x="5951624" y="84803"/>
                  <a:pt x="5954333" y="103030"/>
                  <a:pt x="5950040" y="115909"/>
                </a:cubicBezTo>
                <a:cubicBezTo>
                  <a:pt x="5789043" y="75663"/>
                  <a:pt x="5989182" y="127094"/>
                  <a:pt x="5859888" y="90152"/>
                </a:cubicBezTo>
                <a:cubicBezTo>
                  <a:pt x="5746679" y="57806"/>
                  <a:pt x="5862379" y="95275"/>
                  <a:pt x="5769735" y="64394"/>
                </a:cubicBezTo>
                <a:cubicBezTo>
                  <a:pt x="5756856" y="68687"/>
                  <a:pt x="5740698" y="67674"/>
                  <a:pt x="5731099" y="77273"/>
                </a:cubicBezTo>
                <a:cubicBezTo>
                  <a:pt x="5717524" y="90848"/>
                  <a:pt x="5712904" y="111142"/>
                  <a:pt x="5705341" y="128788"/>
                </a:cubicBezTo>
                <a:cubicBezTo>
                  <a:pt x="5699993" y="141266"/>
                  <a:pt x="5702061" y="157825"/>
                  <a:pt x="5692462" y="167425"/>
                </a:cubicBezTo>
                <a:cubicBezTo>
                  <a:pt x="5682863" y="177024"/>
                  <a:pt x="5666705" y="176011"/>
                  <a:pt x="5653826" y="180304"/>
                </a:cubicBezTo>
                <a:lnTo>
                  <a:pt x="5537916" y="103031"/>
                </a:lnTo>
                <a:cubicBezTo>
                  <a:pt x="5525037" y="94445"/>
                  <a:pt x="5513963" y="82168"/>
                  <a:pt x="5499279" y="77273"/>
                </a:cubicBezTo>
                <a:lnTo>
                  <a:pt x="5460643" y="64394"/>
                </a:lnTo>
                <a:cubicBezTo>
                  <a:pt x="5456350" y="77273"/>
                  <a:pt x="5457364" y="93432"/>
                  <a:pt x="5447764" y="103031"/>
                </a:cubicBezTo>
                <a:cubicBezTo>
                  <a:pt x="5438165" y="112630"/>
                  <a:pt x="5421269" y="109838"/>
                  <a:pt x="5409127" y="115909"/>
                </a:cubicBezTo>
                <a:cubicBezTo>
                  <a:pt x="5395282" y="122831"/>
                  <a:pt x="5383369" y="133081"/>
                  <a:pt x="5370490" y="141667"/>
                </a:cubicBezTo>
                <a:cubicBezTo>
                  <a:pt x="5353984" y="137541"/>
                  <a:pt x="5298814" y="125147"/>
                  <a:pt x="5280338" y="115909"/>
                </a:cubicBezTo>
                <a:cubicBezTo>
                  <a:pt x="5191398" y="71440"/>
                  <a:pt x="5297402" y="104077"/>
                  <a:pt x="5190186" y="77273"/>
                </a:cubicBezTo>
                <a:lnTo>
                  <a:pt x="5112913" y="103031"/>
                </a:lnTo>
                <a:lnTo>
                  <a:pt x="5074276" y="115909"/>
                </a:lnTo>
                <a:lnTo>
                  <a:pt x="5009882" y="103031"/>
                </a:lnTo>
                <a:cubicBezTo>
                  <a:pt x="4984190" y="98360"/>
                  <a:pt x="4957942" y="96485"/>
                  <a:pt x="4932609" y="90152"/>
                </a:cubicBezTo>
                <a:cubicBezTo>
                  <a:pt x="4906268" y="83567"/>
                  <a:pt x="4855335" y="64394"/>
                  <a:pt x="4855335" y="64394"/>
                </a:cubicBezTo>
                <a:cubicBezTo>
                  <a:pt x="4758216" y="96768"/>
                  <a:pt x="4877933" y="53096"/>
                  <a:pt x="4778062" y="103031"/>
                </a:cubicBezTo>
                <a:cubicBezTo>
                  <a:pt x="4765920" y="109102"/>
                  <a:pt x="4752305" y="111616"/>
                  <a:pt x="4739426" y="115909"/>
                </a:cubicBezTo>
                <a:cubicBezTo>
                  <a:pt x="4625987" y="78098"/>
                  <a:pt x="4696989" y="79173"/>
                  <a:pt x="4623516" y="115909"/>
                </a:cubicBezTo>
                <a:cubicBezTo>
                  <a:pt x="4611374" y="121980"/>
                  <a:pt x="4597758" y="124495"/>
                  <a:pt x="4584879" y="128788"/>
                </a:cubicBezTo>
                <a:cubicBezTo>
                  <a:pt x="4576293" y="115909"/>
                  <a:pt x="4574004" y="94404"/>
                  <a:pt x="4559121" y="90152"/>
                </a:cubicBezTo>
                <a:cubicBezTo>
                  <a:pt x="4542387" y="85371"/>
                  <a:pt x="4477680" y="108713"/>
                  <a:pt x="4456090" y="115909"/>
                </a:cubicBezTo>
                <a:cubicBezTo>
                  <a:pt x="4447504" y="128788"/>
                  <a:pt x="4445349" y="150792"/>
                  <a:pt x="4430333" y="154546"/>
                </a:cubicBezTo>
                <a:cubicBezTo>
                  <a:pt x="4359129" y="172347"/>
                  <a:pt x="4354760" y="136645"/>
                  <a:pt x="4314423" y="103031"/>
                </a:cubicBezTo>
                <a:cubicBezTo>
                  <a:pt x="4302532" y="93122"/>
                  <a:pt x="4288665" y="85859"/>
                  <a:pt x="4275786" y="77273"/>
                </a:cubicBezTo>
                <a:cubicBezTo>
                  <a:pt x="4271493" y="90152"/>
                  <a:pt x="4270437" y="104614"/>
                  <a:pt x="4262907" y="115909"/>
                </a:cubicBezTo>
                <a:cubicBezTo>
                  <a:pt x="4221097" y="178624"/>
                  <a:pt x="4211817" y="152767"/>
                  <a:pt x="4134119" y="141667"/>
                </a:cubicBezTo>
                <a:cubicBezTo>
                  <a:pt x="4088207" y="72802"/>
                  <a:pt x="4104937" y="73373"/>
                  <a:pt x="3966693" y="115909"/>
                </a:cubicBezTo>
                <a:cubicBezTo>
                  <a:pt x="3951899" y="120461"/>
                  <a:pt x="3951880" y="143601"/>
                  <a:pt x="3940935" y="154546"/>
                </a:cubicBezTo>
                <a:cubicBezTo>
                  <a:pt x="3929990" y="165491"/>
                  <a:pt x="3915178" y="171718"/>
                  <a:pt x="3902299" y="180304"/>
                </a:cubicBezTo>
                <a:cubicBezTo>
                  <a:pt x="3777928" y="138847"/>
                  <a:pt x="3965222" y="211397"/>
                  <a:pt x="3837904" y="115909"/>
                </a:cubicBezTo>
                <a:cubicBezTo>
                  <a:pt x="3816183" y="99618"/>
                  <a:pt x="3760631" y="90152"/>
                  <a:pt x="3760631" y="90152"/>
                </a:cubicBezTo>
                <a:cubicBezTo>
                  <a:pt x="3687651" y="94445"/>
                  <a:pt x="3613228" y="87970"/>
                  <a:pt x="3541690" y="103031"/>
                </a:cubicBezTo>
                <a:cubicBezTo>
                  <a:pt x="3526544" y="106220"/>
                  <a:pt x="3528019" y="131998"/>
                  <a:pt x="3515933" y="141667"/>
                </a:cubicBezTo>
                <a:cubicBezTo>
                  <a:pt x="3505332" y="150148"/>
                  <a:pt x="3490175" y="150253"/>
                  <a:pt x="3477296" y="154546"/>
                </a:cubicBezTo>
                <a:cubicBezTo>
                  <a:pt x="3464417" y="150253"/>
                  <a:pt x="3451829" y="144960"/>
                  <a:pt x="3438659" y="141667"/>
                </a:cubicBezTo>
                <a:cubicBezTo>
                  <a:pt x="3388439" y="129112"/>
                  <a:pt x="3335000" y="123179"/>
                  <a:pt x="3284113" y="115909"/>
                </a:cubicBezTo>
                <a:cubicBezTo>
                  <a:pt x="3231439" y="63237"/>
                  <a:pt x="3257093" y="67930"/>
                  <a:pt x="3168203" y="90152"/>
                </a:cubicBezTo>
                <a:cubicBezTo>
                  <a:pt x="3141863" y="96737"/>
                  <a:pt x="3090930" y="115909"/>
                  <a:pt x="3090930" y="115909"/>
                </a:cubicBezTo>
                <a:cubicBezTo>
                  <a:pt x="3026534" y="94444"/>
                  <a:pt x="3026536" y="77273"/>
                  <a:pt x="2975020" y="103031"/>
                </a:cubicBezTo>
                <a:cubicBezTo>
                  <a:pt x="2961176" y="109953"/>
                  <a:pt x="2949262" y="120202"/>
                  <a:pt x="2936383" y="128788"/>
                </a:cubicBezTo>
                <a:cubicBezTo>
                  <a:pt x="2856056" y="75238"/>
                  <a:pt x="2939090" y="115909"/>
                  <a:pt x="2859110" y="115909"/>
                </a:cubicBezTo>
                <a:cubicBezTo>
                  <a:pt x="2845534" y="115909"/>
                  <a:pt x="2833785" y="105693"/>
                  <a:pt x="2820473" y="103031"/>
                </a:cubicBezTo>
                <a:cubicBezTo>
                  <a:pt x="2790707" y="97078"/>
                  <a:pt x="2760372" y="94445"/>
                  <a:pt x="2730321" y="90152"/>
                </a:cubicBezTo>
                <a:cubicBezTo>
                  <a:pt x="2619735" y="53289"/>
                  <a:pt x="2768275" y="91508"/>
                  <a:pt x="2653048" y="103031"/>
                </a:cubicBezTo>
                <a:cubicBezTo>
                  <a:pt x="2622843" y="106052"/>
                  <a:pt x="2592947" y="94445"/>
                  <a:pt x="2562896" y="90152"/>
                </a:cubicBezTo>
                <a:cubicBezTo>
                  <a:pt x="2456027" y="54529"/>
                  <a:pt x="2513084" y="47949"/>
                  <a:pt x="2446986" y="103031"/>
                </a:cubicBezTo>
                <a:cubicBezTo>
                  <a:pt x="2435095" y="112940"/>
                  <a:pt x="2421229" y="120202"/>
                  <a:pt x="2408350" y="128788"/>
                </a:cubicBezTo>
                <a:cubicBezTo>
                  <a:pt x="2391178" y="124495"/>
                  <a:pt x="2371562" y="125727"/>
                  <a:pt x="2356834" y="115909"/>
                </a:cubicBezTo>
                <a:cubicBezTo>
                  <a:pt x="2240322" y="38236"/>
                  <a:pt x="2418752" y="106499"/>
                  <a:pt x="2292440" y="64394"/>
                </a:cubicBezTo>
                <a:cubicBezTo>
                  <a:pt x="2288147" y="77273"/>
                  <a:pt x="2291348" y="96296"/>
                  <a:pt x="2279561" y="103031"/>
                </a:cubicBezTo>
                <a:cubicBezTo>
                  <a:pt x="2256889" y="115987"/>
                  <a:pt x="2227779" y="110244"/>
                  <a:pt x="2202288" y="115909"/>
                </a:cubicBezTo>
                <a:cubicBezTo>
                  <a:pt x="2189036" y="118854"/>
                  <a:pt x="2176530" y="124495"/>
                  <a:pt x="2163651" y="128788"/>
                </a:cubicBezTo>
                <a:cubicBezTo>
                  <a:pt x="2146479" y="124495"/>
                  <a:pt x="2125957" y="126966"/>
                  <a:pt x="2112135" y="115909"/>
                </a:cubicBezTo>
                <a:cubicBezTo>
                  <a:pt x="2101535" y="107429"/>
                  <a:pt x="2112696" y="79193"/>
                  <a:pt x="2099257" y="77273"/>
                </a:cubicBezTo>
                <a:cubicBezTo>
                  <a:pt x="2072379" y="73433"/>
                  <a:pt x="2021983" y="103031"/>
                  <a:pt x="2021983" y="103031"/>
                </a:cubicBezTo>
                <a:cubicBezTo>
                  <a:pt x="2018434" y="106580"/>
                  <a:pt x="1959380" y="170685"/>
                  <a:pt x="1944710" y="167425"/>
                </a:cubicBezTo>
                <a:cubicBezTo>
                  <a:pt x="1914490" y="160709"/>
                  <a:pt x="1896806" y="125698"/>
                  <a:pt x="1867437" y="115909"/>
                </a:cubicBezTo>
                <a:lnTo>
                  <a:pt x="1828800" y="103031"/>
                </a:lnTo>
                <a:cubicBezTo>
                  <a:pt x="1815921" y="107324"/>
                  <a:pt x="1802306" y="109838"/>
                  <a:pt x="1790164" y="115909"/>
                </a:cubicBezTo>
                <a:cubicBezTo>
                  <a:pt x="1776319" y="122831"/>
                  <a:pt x="1766886" y="139747"/>
                  <a:pt x="1751527" y="141667"/>
                </a:cubicBezTo>
                <a:cubicBezTo>
                  <a:pt x="1729806" y="144382"/>
                  <a:pt x="1708598" y="133081"/>
                  <a:pt x="1687133" y="128788"/>
                </a:cubicBezTo>
                <a:cubicBezTo>
                  <a:pt x="1662448" y="54735"/>
                  <a:pt x="1694646" y="108397"/>
                  <a:pt x="1635617" y="103031"/>
                </a:cubicBezTo>
                <a:cubicBezTo>
                  <a:pt x="1600362" y="99826"/>
                  <a:pt x="1532586" y="77273"/>
                  <a:pt x="1532586" y="77273"/>
                </a:cubicBezTo>
                <a:cubicBezTo>
                  <a:pt x="1519707" y="81566"/>
                  <a:pt x="1503549" y="80553"/>
                  <a:pt x="1493950" y="90152"/>
                </a:cubicBezTo>
                <a:cubicBezTo>
                  <a:pt x="1451021" y="133081"/>
                  <a:pt x="1519707" y="141667"/>
                  <a:pt x="1442434" y="115909"/>
                </a:cubicBezTo>
                <a:cubicBezTo>
                  <a:pt x="1362103" y="169463"/>
                  <a:pt x="1445142" y="128788"/>
                  <a:pt x="1365161" y="128788"/>
                </a:cubicBezTo>
                <a:cubicBezTo>
                  <a:pt x="1334805" y="128788"/>
                  <a:pt x="1305060" y="137374"/>
                  <a:pt x="1275009" y="141667"/>
                </a:cubicBezTo>
                <a:cubicBezTo>
                  <a:pt x="1262130" y="137374"/>
                  <a:pt x="1247668" y="136318"/>
                  <a:pt x="1236372" y="128788"/>
                </a:cubicBezTo>
                <a:cubicBezTo>
                  <a:pt x="1221217" y="118685"/>
                  <a:pt x="1215595" y="93724"/>
                  <a:pt x="1197735" y="90152"/>
                </a:cubicBezTo>
                <a:cubicBezTo>
                  <a:pt x="1167969" y="84199"/>
                  <a:pt x="1137634" y="98738"/>
                  <a:pt x="1107583" y="103031"/>
                </a:cubicBezTo>
                <a:cubicBezTo>
                  <a:pt x="1048966" y="190958"/>
                  <a:pt x="1108937" y="123026"/>
                  <a:pt x="1068947" y="103031"/>
                </a:cubicBezTo>
                <a:cubicBezTo>
                  <a:pt x="1056805" y="96960"/>
                  <a:pt x="1043189" y="111616"/>
                  <a:pt x="1030310" y="115909"/>
                </a:cubicBezTo>
                <a:cubicBezTo>
                  <a:pt x="941702" y="86375"/>
                  <a:pt x="1048832" y="115909"/>
                  <a:pt x="888643" y="115909"/>
                </a:cubicBezTo>
                <a:cubicBezTo>
                  <a:pt x="858287" y="115909"/>
                  <a:pt x="828541" y="107324"/>
                  <a:pt x="798490" y="103031"/>
                </a:cubicBezTo>
                <a:cubicBezTo>
                  <a:pt x="721218" y="77273"/>
                  <a:pt x="789904" y="85859"/>
                  <a:pt x="746975" y="128788"/>
                </a:cubicBezTo>
                <a:cubicBezTo>
                  <a:pt x="737375" y="138387"/>
                  <a:pt x="721217" y="137374"/>
                  <a:pt x="708338" y="141667"/>
                </a:cubicBezTo>
                <a:cubicBezTo>
                  <a:pt x="682580" y="137374"/>
                  <a:pt x="654421" y="140466"/>
                  <a:pt x="631065" y="128788"/>
                </a:cubicBezTo>
                <a:cubicBezTo>
                  <a:pt x="617221" y="121866"/>
                  <a:pt x="616252" y="101097"/>
                  <a:pt x="605307" y="90152"/>
                </a:cubicBezTo>
                <a:cubicBezTo>
                  <a:pt x="594362" y="79207"/>
                  <a:pt x="579550" y="72980"/>
                  <a:pt x="566671" y="64394"/>
                </a:cubicBezTo>
                <a:cubicBezTo>
                  <a:pt x="468631" y="97074"/>
                  <a:pt x="516021" y="84827"/>
                  <a:pt x="425003" y="103031"/>
                </a:cubicBezTo>
                <a:cubicBezTo>
                  <a:pt x="412124" y="98738"/>
                  <a:pt x="396967" y="98633"/>
                  <a:pt x="386366" y="90152"/>
                </a:cubicBezTo>
                <a:cubicBezTo>
                  <a:pt x="374279" y="80483"/>
                  <a:pt x="375293" y="56410"/>
                  <a:pt x="360609" y="51515"/>
                </a:cubicBezTo>
                <a:cubicBezTo>
                  <a:pt x="343817" y="45918"/>
                  <a:pt x="326265" y="60101"/>
                  <a:pt x="309093" y="64394"/>
                </a:cubicBezTo>
                <a:cubicBezTo>
                  <a:pt x="223351" y="50103"/>
                  <a:pt x="257933" y="51515"/>
                  <a:pt x="206062" y="51515"/>
                </a:cubicBezTo>
                <a:lnTo>
                  <a:pt x="206062" y="51515"/>
                </a:lnTo>
                <a:lnTo>
                  <a:pt x="103031" y="386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425" y="914877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 goes away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9" y="3492314"/>
            <a:ext cx="9153878" cy="1700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2" name="TextBox 11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355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million years ago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6840097" y="166157"/>
            <a:ext cx="1130254" cy="283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764078" y="181220"/>
            <a:ext cx="325598" cy="599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40" y="1228834"/>
            <a:ext cx="1981723" cy="828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79" y="1897131"/>
            <a:ext cx="1924728" cy="1082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34" y="1316199"/>
            <a:ext cx="1972213" cy="10980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167425" y="1446584"/>
            <a:ext cx="1607834" cy="9352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7" y="2098410"/>
            <a:ext cx="2462996" cy="11679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905410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9" y="3492314"/>
            <a:ext cx="9153878" cy="1700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3000" y="3497032"/>
            <a:ext cx="9144001" cy="1625337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19" y="2238491"/>
            <a:ext cx="2168030" cy="1221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22" name="TextBox 21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million years ago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340 million years ago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6840097" y="166157"/>
            <a:ext cx="1130254" cy="283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764078" y="181220"/>
            <a:ext cx="325598" cy="599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498"/>
            <a:ext cx="9144000" cy="48791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3620" y="903274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 comes back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3000" y="3497032"/>
            <a:ext cx="9144001" cy="1625337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9" name="TextBox 8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340 million years ago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6840097" y="166157"/>
            <a:ext cx="1130254" cy="283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764078" y="181220"/>
            <a:ext cx="325598" cy="599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6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392188"/>
            <a:ext cx="9153878" cy="5746001"/>
          </a:xfrm>
          <a:prstGeom prst="rect">
            <a:avLst/>
          </a:prstGeom>
        </p:spPr>
      </p:pic>
      <p:sp>
        <p:nvSpPr>
          <p:cNvPr id="516" name="TextBox 515"/>
          <p:cNvSpPr txBox="1"/>
          <p:nvPr/>
        </p:nvSpPr>
        <p:spPr>
          <a:xfrm>
            <a:off x="13343" y="750638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sediment settles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258366" y="4220261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becomes rock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5" name="Picture 524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13115" y="2850481"/>
            <a:ext cx="9153878" cy="1176325"/>
          </a:xfrm>
          <a:prstGeom prst="rect">
            <a:avLst/>
          </a:prstGeom>
        </p:spPr>
      </p:pic>
      <p:pic>
        <p:nvPicPr>
          <p:cNvPr id="524" name="Picture 52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-9700" y="3497032"/>
            <a:ext cx="9144001" cy="1625337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523" name="Picture 5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515" name="Picture 51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521" name="Picture 52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grpSp>
        <p:nvGrpSpPr>
          <p:cNvPr id="519" name="Group 518"/>
          <p:cNvGrpSpPr/>
          <p:nvPr/>
        </p:nvGrpSpPr>
        <p:grpSpPr>
          <a:xfrm>
            <a:off x="133285" y="478556"/>
            <a:ext cx="8766777" cy="1274259"/>
            <a:chOff x="-175899" y="903083"/>
            <a:chExt cx="9468230" cy="2321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6978">
              <a:off x="3682792" y="1598032"/>
              <a:ext cx="238393" cy="1735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49781">
              <a:off x="3147179" y="2682577"/>
              <a:ext cx="238393" cy="1735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69472">
              <a:off x="2993422" y="1527958"/>
              <a:ext cx="238393" cy="173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7857">
              <a:off x="2308779" y="1922954"/>
              <a:ext cx="238393" cy="1735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35867">
              <a:off x="3075314" y="2145709"/>
              <a:ext cx="238393" cy="1735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81703">
              <a:off x="3789722" y="2559491"/>
              <a:ext cx="238393" cy="173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616">
              <a:off x="3709770" y="3051003"/>
              <a:ext cx="238393" cy="1735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4623">
              <a:off x="4002744" y="2149617"/>
              <a:ext cx="238393" cy="1735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8209">
              <a:off x="4466804" y="1690192"/>
              <a:ext cx="238393" cy="1735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76099">
              <a:off x="4431375" y="2939181"/>
              <a:ext cx="238393" cy="173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7682">
              <a:off x="4719950" y="2235332"/>
              <a:ext cx="238393" cy="1735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89" y="1543667"/>
              <a:ext cx="238393" cy="1735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912190" y="2753262"/>
              <a:ext cx="238393" cy="1735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263058" y="1786094"/>
              <a:ext cx="238393" cy="1735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-175899" y="2443417"/>
              <a:ext cx="238393" cy="1735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610027" y="2303719"/>
              <a:ext cx="238393" cy="1735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1433803" y="2358380"/>
              <a:ext cx="238393" cy="1735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1579760" y="2834481"/>
              <a:ext cx="238393" cy="1735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1443308" y="1896552"/>
              <a:ext cx="238393" cy="1735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1655957" y="1279135"/>
              <a:ext cx="238393" cy="1735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2177249" y="2414690"/>
              <a:ext cx="238393" cy="1735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2124323" y="1655824"/>
              <a:ext cx="238393" cy="173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4119">
              <a:off x="7583712" y="1670557"/>
              <a:ext cx="238393" cy="1735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16922">
              <a:off x="8048516" y="2787283"/>
              <a:ext cx="238393" cy="1735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36613">
              <a:off x="7077575" y="2143809"/>
              <a:ext cx="238393" cy="1735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998">
              <a:off x="6924905" y="2919340"/>
              <a:ext cx="238393" cy="1735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03008">
              <a:off x="7596809" y="2488365"/>
              <a:ext cx="238393" cy="1735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48844">
              <a:off x="8378343" y="2222282"/>
              <a:ext cx="238393" cy="1735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1757">
              <a:off x="8696042" y="2605744"/>
              <a:ext cx="238393" cy="1735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1764">
              <a:off x="8209655" y="1792259"/>
              <a:ext cx="238393" cy="1735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05350">
              <a:off x="8168726" y="1140532"/>
              <a:ext cx="238393" cy="1735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43240">
              <a:off x="9086348" y="1988590"/>
              <a:ext cx="238393" cy="1735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23">
              <a:off x="8745881" y="1308324"/>
              <a:ext cx="238393" cy="173573"/>
            </a:xfrm>
            <a:prstGeom prst="rect">
              <a:avLst/>
            </a:prstGeom>
          </p:spPr>
        </p:pic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8133">
              <a:off x="5525215" y="1581690"/>
              <a:ext cx="238393" cy="173573"/>
            </a:xfrm>
            <a:prstGeom prst="rect">
              <a:avLst/>
            </a:prstGeom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0936">
              <a:off x="6225300" y="2568098"/>
              <a:ext cx="238393" cy="173573"/>
            </a:xfrm>
            <a:prstGeom prst="rect">
              <a:avLst/>
            </a:prstGeom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70627">
              <a:off x="5136168" y="2155087"/>
              <a:ext cx="238393" cy="173573"/>
            </a:xfrm>
            <a:prstGeom prst="rect">
              <a:avLst/>
            </a:prstGeom>
          </p:spPr>
        </p:pic>
        <p:pic>
          <p:nvPicPr>
            <p:cNvPr id="459" name="Picture 45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12">
              <a:off x="5158647" y="2945183"/>
              <a:ext cx="238393" cy="173573"/>
            </a:xfrm>
            <a:prstGeom prst="rect">
              <a:avLst/>
            </a:prstGeom>
          </p:spPr>
        </p:pic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7022">
              <a:off x="5718706" y="2376386"/>
              <a:ext cx="238393" cy="173573"/>
            </a:xfrm>
            <a:prstGeom prst="rect">
              <a:avLst/>
            </a:prstGeom>
          </p:spPr>
        </p:pic>
        <p:pic>
          <p:nvPicPr>
            <p:cNvPr id="461" name="Picture 46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82858">
              <a:off x="6422121" y="1944180"/>
              <a:ext cx="238393" cy="173573"/>
            </a:xfrm>
            <a:prstGeom prst="rect">
              <a:avLst/>
            </a:prstGeom>
          </p:spPr>
        </p:pic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25771">
              <a:off x="6816702" y="2247958"/>
              <a:ext cx="238393" cy="173573"/>
            </a:xfrm>
            <a:prstGeom prst="rect">
              <a:avLst/>
            </a:prstGeom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5778">
              <a:off x="6162577" y="1562064"/>
              <a:ext cx="238393" cy="173573"/>
            </a:xfrm>
            <a:prstGeom prst="rect">
              <a:avLst/>
            </a:prstGeom>
          </p:spPr>
        </p:pic>
        <p:pic>
          <p:nvPicPr>
            <p:cNvPr id="464" name="Picture 46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39364">
              <a:off x="5978644" y="935493"/>
              <a:ext cx="238393" cy="173573"/>
            </a:xfrm>
            <a:prstGeom prst="rect">
              <a:avLst/>
            </a:prstGeom>
          </p:spPr>
        </p:pic>
        <p:pic>
          <p:nvPicPr>
            <p:cNvPr id="465" name="Picture 464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77254">
              <a:off x="7060982" y="1559812"/>
              <a:ext cx="238393" cy="173573"/>
            </a:xfrm>
            <a:prstGeom prst="rect">
              <a:avLst/>
            </a:prstGeom>
          </p:spPr>
        </p:pic>
        <p:pic>
          <p:nvPicPr>
            <p:cNvPr id="466" name="Picture 46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8837">
              <a:off x="6578609" y="971599"/>
              <a:ext cx="238393" cy="173573"/>
            </a:xfrm>
            <a:prstGeom prst="rect">
              <a:avLst/>
            </a:prstGeom>
          </p:spPr>
        </p:pic>
      </p:grpSp>
      <p:grpSp>
        <p:nvGrpSpPr>
          <p:cNvPr id="520" name="Group 519"/>
          <p:cNvGrpSpPr/>
          <p:nvPr/>
        </p:nvGrpSpPr>
        <p:grpSpPr>
          <a:xfrm>
            <a:off x="137594" y="1580753"/>
            <a:ext cx="9144001" cy="956331"/>
            <a:chOff x="-207763" y="2838412"/>
            <a:chExt cx="10330481" cy="1792059"/>
          </a:xfrm>
        </p:grpSpPr>
        <p:grpSp>
          <p:nvGrpSpPr>
            <p:cNvPr id="42" name="Group 41"/>
            <p:cNvGrpSpPr/>
            <p:nvPr/>
          </p:nvGrpSpPr>
          <p:grpSpPr>
            <a:xfrm>
              <a:off x="8330659" y="3109718"/>
              <a:ext cx="1792059" cy="961109"/>
              <a:chOff x="4101291" y="384149"/>
              <a:chExt cx="1792059" cy="96110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 rot="1130155">
              <a:off x="3053354" y="3205412"/>
              <a:ext cx="1792059" cy="961109"/>
              <a:chOff x="4101291" y="384149"/>
              <a:chExt cx="1792059" cy="96110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-207763" y="3306875"/>
              <a:ext cx="1792059" cy="961109"/>
              <a:chOff x="4101291" y="384149"/>
              <a:chExt cx="1792059" cy="96110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 rot="20700177">
              <a:off x="5094603" y="3266926"/>
              <a:ext cx="1792059" cy="961109"/>
              <a:chOff x="4101291" y="384149"/>
              <a:chExt cx="1792059" cy="96110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67" name="Group 466"/>
            <p:cNvGrpSpPr/>
            <p:nvPr/>
          </p:nvGrpSpPr>
          <p:grpSpPr>
            <a:xfrm>
              <a:off x="6938520" y="3403549"/>
              <a:ext cx="1792059" cy="961109"/>
              <a:chOff x="4101291" y="384149"/>
              <a:chExt cx="1792059" cy="961109"/>
            </a:xfrm>
          </p:grpSpPr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9" name="Picture 468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2" name="Picture 471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3" name="Picture 472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4" name="Picture 473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5" name="Picture 474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6" name="Picture 475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79" name="Group 478"/>
            <p:cNvGrpSpPr/>
            <p:nvPr/>
          </p:nvGrpSpPr>
          <p:grpSpPr>
            <a:xfrm rot="18750063">
              <a:off x="1492813" y="3253887"/>
              <a:ext cx="1792059" cy="961109"/>
              <a:chOff x="4101291" y="384149"/>
              <a:chExt cx="1792059" cy="961109"/>
            </a:xfrm>
          </p:grpSpPr>
          <p:pic>
            <p:nvPicPr>
              <p:cNvPr id="480" name="Picture 479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1" name="Picture 480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2" name="Picture 481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3" name="Picture 482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4" name="Picture 483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5" name="Picture 484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6" name="Picture 485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7" name="Picture 48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8" name="Picture 487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9" name="Picture 488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-136417" y="2185004"/>
            <a:ext cx="8788772" cy="479218"/>
            <a:chOff x="-439222" y="4312880"/>
            <a:chExt cx="10196495" cy="816364"/>
          </a:xfrm>
        </p:grpSpPr>
        <p:grpSp>
          <p:nvGrpSpPr>
            <p:cNvPr id="90" name="Group 89"/>
            <p:cNvGrpSpPr/>
            <p:nvPr/>
          </p:nvGrpSpPr>
          <p:grpSpPr>
            <a:xfrm>
              <a:off x="5836749" y="4353338"/>
              <a:ext cx="1250081" cy="662270"/>
              <a:chOff x="-1042328" y="2620224"/>
              <a:chExt cx="8333873" cy="4415134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 rot="741351">
              <a:off x="7161046" y="4430979"/>
              <a:ext cx="1250081" cy="662270"/>
              <a:chOff x="-1042328" y="2620224"/>
              <a:chExt cx="8333873" cy="441513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 rot="21330815">
              <a:off x="4557358" y="4364591"/>
              <a:ext cx="1250081" cy="662270"/>
              <a:chOff x="-1042328" y="2620224"/>
              <a:chExt cx="8333873" cy="441513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 rot="12307838">
              <a:off x="3270099" y="4362429"/>
              <a:ext cx="1250081" cy="662270"/>
              <a:chOff x="-1042328" y="2620224"/>
              <a:chExt cx="8333873" cy="4415134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 rot="729465">
              <a:off x="797498" y="4402498"/>
              <a:ext cx="1250081" cy="662270"/>
              <a:chOff x="-1042328" y="2620224"/>
              <a:chExt cx="8333873" cy="4415134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 rot="20860927">
              <a:off x="2112432" y="4413079"/>
              <a:ext cx="1250081" cy="662270"/>
              <a:chOff x="-1042328" y="2620224"/>
              <a:chExt cx="8333873" cy="4415134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 rot="741351">
              <a:off x="-439222" y="4312880"/>
              <a:ext cx="1250081" cy="662270"/>
              <a:chOff x="-1042328" y="2620224"/>
              <a:chExt cx="8333873" cy="4415134"/>
            </a:xfrm>
          </p:grpSpPr>
          <p:pic>
            <p:nvPicPr>
              <p:cNvPr id="492" name="Picture 491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3" name="Picture 492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5" name="Picture 494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7" name="Picture 49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8" name="Picture 497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9" name="Picture 49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503" name="Group 502"/>
            <p:cNvGrpSpPr/>
            <p:nvPr/>
          </p:nvGrpSpPr>
          <p:grpSpPr>
            <a:xfrm rot="741351">
              <a:off x="8507192" y="4466974"/>
              <a:ext cx="1250081" cy="662270"/>
              <a:chOff x="-1042328" y="2620224"/>
              <a:chExt cx="8333873" cy="4415134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4" name="Picture 513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</p:grpSp>
      <p:grpSp>
        <p:nvGrpSpPr>
          <p:cNvPr id="518" name="Group 517"/>
          <p:cNvGrpSpPr/>
          <p:nvPr/>
        </p:nvGrpSpPr>
        <p:grpSpPr>
          <a:xfrm>
            <a:off x="-144375" y="2524460"/>
            <a:ext cx="9737564" cy="710355"/>
            <a:chOff x="-36936" y="4920906"/>
            <a:chExt cx="9243212" cy="1210115"/>
          </a:xfrm>
        </p:grpSpPr>
        <p:grpSp>
          <p:nvGrpSpPr>
            <p:cNvPr id="309" name="Group 308"/>
            <p:cNvGrpSpPr/>
            <p:nvPr/>
          </p:nvGrpSpPr>
          <p:grpSpPr>
            <a:xfrm rot="237095">
              <a:off x="115464" y="5347525"/>
              <a:ext cx="4623905" cy="783496"/>
              <a:chOff x="3715215" y="5213331"/>
              <a:chExt cx="4623905" cy="783496"/>
            </a:xfrm>
          </p:grpSpPr>
          <p:grpSp>
            <p:nvGrpSpPr>
              <p:cNvPr id="310" name="Group 309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1" name="Group 310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6" name="Picture 36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7" name="Picture 36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2" name="Group 311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3" name="Group 312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4" name="Group 313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7" name="Picture 33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5" name="Group 314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2" name="Group 381"/>
            <p:cNvGrpSpPr/>
            <p:nvPr/>
          </p:nvGrpSpPr>
          <p:grpSpPr>
            <a:xfrm rot="237095">
              <a:off x="4582371" y="5330886"/>
              <a:ext cx="4623905" cy="783496"/>
              <a:chOff x="3715215" y="5213331"/>
              <a:chExt cx="4623905" cy="783496"/>
            </a:xfrm>
          </p:grpSpPr>
          <p:grpSp>
            <p:nvGrpSpPr>
              <p:cNvPr id="383" name="Group 38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213912" y="3062185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4" name="Picture 45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4" name="Group 38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5" name="Group 38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3" name="Picture 42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4" name="Picture 42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7" name="Picture 42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6" name="Group 38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8" name="Picture 41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9" name="Picture 41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rot="237095">
              <a:off x="-36936" y="4937545"/>
              <a:ext cx="4623905" cy="783496"/>
              <a:chOff x="3715215" y="5213331"/>
              <a:chExt cx="4623905" cy="783496"/>
            </a:xfrm>
          </p:grpSpPr>
          <p:grpSp>
            <p:nvGrpSpPr>
              <p:cNvPr id="163" name="Group 16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Group 234"/>
            <p:cNvGrpSpPr/>
            <p:nvPr/>
          </p:nvGrpSpPr>
          <p:grpSpPr>
            <a:xfrm rot="237095">
              <a:off x="4429971" y="4920906"/>
              <a:ext cx="4623905" cy="783496"/>
              <a:chOff x="3715215" y="5213331"/>
              <a:chExt cx="4623905" cy="783496"/>
            </a:xfrm>
          </p:grpSpPr>
          <p:grpSp>
            <p:nvGrpSpPr>
              <p:cNvPr id="236" name="Group 235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8" name="Picture 29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0" name="Picture 29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7" name="Group 236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22" name="TextBox 521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335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285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27" name="Group 526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528" name="Straight Connector 527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4" name="TextBox 533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536" name="Straight Connector 535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0" name="Straight Arrow Connector 539"/>
          <p:cNvCxnSpPr/>
          <p:nvPr/>
        </p:nvCxnSpPr>
        <p:spPr>
          <a:xfrm flipV="1">
            <a:off x="6840097" y="152117"/>
            <a:ext cx="1241335" cy="297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flipV="1">
            <a:off x="7764078" y="200508"/>
            <a:ext cx="432447" cy="580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5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495220"/>
            <a:ext cx="9144000" cy="573980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25758" y="5937161"/>
            <a:ext cx="9182637" cy="940157"/>
          </a:xfrm>
          <a:custGeom>
            <a:avLst/>
            <a:gdLst>
              <a:gd name="connsiteX0" fmla="*/ 0 w 9182637"/>
              <a:gd name="connsiteY0" fmla="*/ 12878 h 940157"/>
              <a:gd name="connsiteX1" fmla="*/ 12879 w 9182637"/>
              <a:gd name="connsiteY1" fmla="*/ 940157 h 940157"/>
              <a:gd name="connsiteX2" fmla="*/ 9169758 w 9182637"/>
              <a:gd name="connsiteY2" fmla="*/ 940157 h 940157"/>
              <a:gd name="connsiteX3" fmla="*/ 9182637 w 9182637"/>
              <a:gd name="connsiteY3" fmla="*/ 0 h 940157"/>
              <a:gd name="connsiteX4" fmla="*/ 9144000 w 9182637"/>
              <a:gd name="connsiteY4" fmla="*/ 0 h 940157"/>
              <a:gd name="connsiteX5" fmla="*/ 9040969 w 9182637"/>
              <a:gd name="connsiteY5" fmla="*/ 51515 h 940157"/>
              <a:gd name="connsiteX6" fmla="*/ 8937938 w 9182637"/>
              <a:gd name="connsiteY6" fmla="*/ 77273 h 940157"/>
              <a:gd name="connsiteX7" fmla="*/ 8912181 w 9182637"/>
              <a:gd name="connsiteY7" fmla="*/ 115909 h 940157"/>
              <a:gd name="connsiteX8" fmla="*/ 8822028 w 9182637"/>
              <a:gd name="connsiteY8" fmla="*/ 115909 h 940157"/>
              <a:gd name="connsiteX9" fmla="*/ 8744755 w 9182637"/>
              <a:gd name="connsiteY9" fmla="*/ 77273 h 940157"/>
              <a:gd name="connsiteX10" fmla="*/ 8654603 w 9182637"/>
              <a:gd name="connsiteY10" fmla="*/ 38636 h 940157"/>
              <a:gd name="connsiteX11" fmla="*/ 8590209 w 9182637"/>
              <a:gd name="connsiteY11" fmla="*/ 51515 h 940157"/>
              <a:gd name="connsiteX12" fmla="*/ 8551572 w 9182637"/>
              <a:gd name="connsiteY12" fmla="*/ 64394 h 940157"/>
              <a:gd name="connsiteX13" fmla="*/ 8512935 w 9182637"/>
              <a:gd name="connsiteY13" fmla="*/ 51515 h 940157"/>
              <a:gd name="connsiteX14" fmla="*/ 8242479 w 9182637"/>
              <a:gd name="connsiteY14" fmla="*/ 90152 h 940157"/>
              <a:gd name="connsiteX15" fmla="*/ 8190964 w 9182637"/>
              <a:gd name="connsiteY15" fmla="*/ 77273 h 940157"/>
              <a:gd name="connsiteX16" fmla="*/ 8152327 w 9182637"/>
              <a:gd name="connsiteY16" fmla="*/ 64394 h 940157"/>
              <a:gd name="connsiteX17" fmla="*/ 8113690 w 9182637"/>
              <a:gd name="connsiteY17" fmla="*/ 77273 h 940157"/>
              <a:gd name="connsiteX18" fmla="*/ 8087933 w 9182637"/>
              <a:gd name="connsiteY18" fmla="*/ 115909 h 940157"/>
              <a:gd name="connsiteX19" fmla="*/ 8010659 w 9182637"/>
              <a:gd name="connsiteY19" fmla="*/ 115909 h 940157"/>
              <a:gd name="connsiteX20" fmla="*/ 7972023 w 9182637"/>
              <a:gd name="connsiteY20" fmla="*/ 90152 h 940157"/>
              <a:gd name="connsiteX21" fmla="*/ 7933386 w 9182637"/>
              <a:gd name="connsiteY21" fmla="*/ 77273 h 940157"/>
              <a:gd name="connsiteX22" fmla="*/ 7894750 w 9182637"/>
              <a:gd name="connsiteY22" fmla="*/ 115909 h 940157"/>
              <a:gd name="connsiteX23" fmla="*/ 7856113 w 9182637"/>
              <a:gd name="connsiteY23" fmla="*/ 103031 h 940157"/>
              <a:gd name="connsiteX24" fmla="*/ 7817476 w 9182637"/>
              <a:gd name="connsiteY24" fmla="*/ 115909 h 940157"/>
              <a:gd name="connsiteX25" fmla="*/ 7688688 w 9182637"/>
              <a:gd name="connsiteY25" fmla="*/ 90152 h 940157"/>
              <a:gd name="connsiteX26" fmla="*/ 7456868 w 9182637"/>
              <a:gd name="connsiteY26" fmla="*/ 115909 h 940157"/>
              <a:gd name="connsiteX27" fmla="*/ 7353837 w 9182637"/>
              <a:gd name="connsiteY27" fmla="*/ 103031 h 940157"/>
              <a:gd name="connsiteX28" fmla="*/ 7340958 w 9182637"/>
              <a:gd name="connsiteY28" fmla="*/ 51515 h 940157"/>
              <a:gd name="connsiteX29" fmla="*/ 7302321 w 9182637"/>
              <a:gd name="connsiteY29" fmla="*/ 38636 h 940157"/>
              <a:gd name="connsiteX30" fmla="*/ 7263685 w 9182637"/>
              <a:gd name="connsiteY30" fmla="*/ 64394 h 940157"/>
              <a:gd name="connsiteX31" fmla="*/ 7237927 w 9182637"/>
              <a:gd name="connsiteY31" fmla="*/ 103031 h 940157"/>
              <a:gd name="connsiteX32" fmla="*/ 7199290 w 9182637"/>
              <a:gd name="connsiteY32" fmla="*/ 141667 h 940157"/>
              <a:gd name="connsiteX33" fmla="*/ 7109138 w 9182637"/>
              <a:gd name="connsiteY33" fmla="*/ 103031 h 940157"/>
              <a:gd name="connsiteX34" fmla="*/ 7096259 w 9182637"/>
              <a:gd name="connsiteY34" fmla="*/ 64394 h 940157"/>
              <a:gd name="connsiteX35" fmla="*/ 6967471 w 9182637"/>
              <a:gd name="connsiteY35" fmla="*/ 90152 h 940157"/>
              <a:gd name="connsiteX36" fmla="*/ 6928834 w 9182637"/>
              <a:gd name="connsiteY36" fmla="*/ 103031 h 940157"/>
              <a:gd name="connsiteX37" fmla="*/ 6864440 w 9182637"/>
              <a:gd name="connsiteY37" fmla="*/ 51515 h 940157"/>
              <a:gd name="connsiteX38" fmla="*/ 6825803 w 9182637"/>
              <a:gd name="connsiteY38" fmla="*/ 64394 h 940157"/>
              <a:gd name="connsiteX39" fmla="*/ 6787166 w 9182637"/>
              <a:gd name="connsiteY39" fmla="*/ 103031 h 940157"/>
              <a:gd name="connsiteX40" fmla="*/ 6761409 w 9182637"/>
              <a:gd name="connsiteY40" fmla="*/ 141667 h 940157"/>
              <a:gd name="connsiteX41" fmla="*/ 6684135 w 9182637"/>
              <a:gd name="connsiteY41" fmla="*/ 115909 h 940157"/>
              <a:gd name="connsiteX42" fmla="*/ 6658378 w 9182637"/>
              <a:gd name="connsiteY42" fmla="*/ 77273 h 940157"/>
              <a:gd name="connsiteX43" fmla="*/ 6542468 w 9182637"/>
              <a:gd name="connsiteY43" fmla="*/ 128788 h 940157"/>
              <a:gd name="connsiteX44" fmla="*/ 6490952 w 9182637"/>
              <a:gd name="connsiteY44" fmla="*/ 115909 h 940157"/>
              <a:gd name="connsiteX45" fmla="*/ 6426558 w 9182637"/>
              <a:gd name="connsiteY45" fmla="*/ 103031 h 940157"/>
              <a:gd name="connsiteX46" fmla="*/ 6387921 w 9182637"/>
              <a:gd name="connsiteY46" fmla="*/ 90152 h 940157"/>
              <a:gd name="connsiteX47" fmla="*/ 6310648 w 9182637"/>
              <a:gd name="connsiteY47" fmla="*/ 90152 h 940157"/>
              <a:gd name="connsiteX48" fmla="*/ 6233375 w 9182637"/>
              <a:gd name="connsiteY48" fmla="*/ 115909 h 940157"/>
              <a:gd name="connsiteX49" fmla="*/ 6156102 w 9182637"/>
              <a:gd name="connsiteY49" fmla="*/ 90152 h 940157"/>
              <a:gd name="connsiteX50" fmla="*/ 6078828 w 9182637"/>
              <a:gd name="connsiteY50" fmla="*/ 51515 h 940157"/>
              <a:gd name="connsiteX51" fmla="*/ 6027313 w 9182637"/>
              <a:gd name="connsiteY51" fmla="*/ 64394 h 940157"/>
              <a:gd name="connsiteX52" fmla="*/ 5962919 w 9182637"/>
              <a:gd name="connsiteY52" fmla="*/ 77273 h 940157"/>
              <a:gd name="connsiteX53" fmla="*/ 5950040 w 9182637"/>
              <a:gd name="connsiteY53" fmla="*/ 115909 h 940157"/>
              <a:gd name="connsiteX54" fmla="*/ 5859888 w 9182637"/>
              <a:gd name="connsiteY54" fmla="*/ 90152 h 940157"/>
              <a:gd name="connsiteX55" fmla="*/ 5769735 w 9182637"/>
              <a:gd name="connsiteY55" fmla="*/ 64394 h 940157"/>
              <a:gd name="connsiteX56" fmla="*/ 5731099 w 9182637"/>
              <a:gd name="connsiteY56" fmla="*/ 77273 h 940157"/>
              <a:gd name="connsiteX57" fmla="*/ 5705341 w 9182637"/>
              <a:gd name="connsiteY57" fmla="*/ 128788 h 940157"/>
              <a:gd name="connsiteX58" fmla="*/ 5692462 w 9182637"/>
              <a:gd name="connsiteY58" fmla="*/ 167425 h 940157"/>
              <a:gd name="connsiteX59" fmla="*/ 5653826 w 9182637"/>
              <a:gd name="connsiteY59" fmla="*/ 180304 h 940157"/>
              <a:gd name="connsiteX60" fmla="*/ 5537916 w 9182637"/>
              <a:gd name="connsiteY60" fmla="*/ 103031 h 940157"/>
              <a:gd name="connsiteX61" fmla="*/ 5499279 w 9182637"/>
              <a:gd name="connsiteY61" fmla="*/ 77273 h 940157"/>
              <a:gd name="connsiteX62" fmla="*/ 5460643 w 9182637"/>
              <a:gd name="connsiteY62" fmla="*/ 64394 h 940157"/>
              <a:gd name="connsiteX63" fmla="*/ 5447764 w 9182637"/>
              <a:gd name="connsiteY63" fmla="*/ 103031 h 940157"/>
              <a:gd name="connsiteX64" fmla="*/ 5409127 w 9182637"/>
              <a:gd name="connsiteY64" fmla="*/ 115909 h 940157"/>
              <a:gd name="connsiteX65" fmla="*/ 5370490 w 9182637"/>
              <a:gd name="connsiteY65" fmla="*/ 141667 h 940157"/>
              <a:gd name="connsiteX66" fmla="*/ 5280338 w 9182637"/>
              <a:gd name="connsiteY66" fmla="*/ 115909 h 940157"/>
              <a:gd name="connsiteX67" fmla="*/ 5190186 w 9182637"/>
              <a:gd name="connsiteY67" fmla="*/ 77273 h 940157"/>
              <a:gd name="connsiteX68" fmla="*/ 5112913 w 9182637"/>
              <a:gd name="connsiteY68" fmla="*/ 103031 h 940157"/>
              <a:gd name="connsiteX69" fmla="*/ 5074276 w 9182637"/>
              <a:gd name="connsiteY69" fmla="*/ 115909 h 940157"/>
              <a:gd name="connsiteX70" fmla="*/ 5009882 w 9182637"/>
              <a:gd name="connsiteY70" fmla="*/ 103031 h 940157"/>
              <a:gd name="connsiteX71" fmla="*/ 4932609 w 9182637"/>
              <a:gd name="connsiteY71" fmla="*/ 90152 h 940157"/>
              <a:gd name="connsiteX72" fmla="*/ 4855335 w 9182637"/>
              <a:gd name="connsiteY72" fmla="*/ 64394 h 940157"/>
              <a:gd name="connsiteX73" fmla="*/ 4778062 w 9182637"/>
              <a:gd name="connsiteY73" fmla="*/ 103031 h 940157"/>
              <a:gd name="connsiteX74" fmla="*/ 4739426 w 9182637"/>
              <a:gd name="connsiteY74" fmla="*/ 115909 h 940157"/>
              <a:gd name="connsiteX75" fmla="*/ 4623516 w 9182637"/>
              <a:gd name="connsiteY75" fmla="*/ 115909 h 940157"/>
              <a:gd name="connsiteX76" fmla="*/ 4584879 w 9182637"/>
              <a:gd name="connsiteY76" fmla="*/ 128788 h 940157"/>
              <a:gd name="connsiteX77" fmla="*/ 4559121 w 9182637"/>
              <a:gd name="connsiteY77" fmla="*/ 90152 h 940157"/>
              <a:gd name="connsiteX78" fmla="*/ 4456090 w 9182637"/>
              <a:gd name="connsiteY78" fmla="*/ 115909 h 940157"/>
              <a:gd name="connsiteX79" fmla="*/ 4430333 w 9182637"/>
              <a:gd name="connsiteY79" fmla="*/ 154546 h 940157"/>
              <a:gd name="connsiteX80" fmla="*/ 4314423 w 9182637"/>
              <a:gd name="connsiteY80" fmla="*/ 103031 h 940157"/>
              <a:gd name="connsiteX81" fmla="*/ 4275786 w 9182637"/>
              <a:gd name="connsiteY81" fmla="*/ 77273 h 940157"/>
              <a:gd name="connsiteX82" fmla="*/ 4262907 w 9182637"/>
              <a:gd name="connsiteY82" fmla="*/ 115909 h 940157"/>
              <a:gd name="connsiteX83" fmla="*/ 4134119 w 9182637"/>
              <a:gd name="connsiteY83" fmla="*/ 141667 h 940157"/>
              <a:gd name="connsiteX84" fmla="*/ 3966693 w 9182637"/>
              <a:gd name="connsiteY84" fmla="*/ 115909 h 940157"/>
              <a:gd name="connsiteX85" fmla="*/ 3940935 w 9182637"/>
              <a:gd name="connsiteY85" fmla="*/ 154546 h 940157"/>
              <a:gd name="connsiteX86" fmla="*/ 3902299 w 9182637"/>
              <a:gd name="connsiteY86" fmla="*/ 180304 h 940157"/>
              <a:gd name="connsiteX87" fmla="*/ 3837904 w 9182637"/>
              <a:gd name="connsiteY87" fmla="*/ 115909 h 940157"/>
              <a:gd name="connsiteX88" fmla="*/ 3760631 w 9182637"/>
              <a:gd name="connsiteY88" fmla="*/ 90152 h 940157"/>
              <a:gd name="connsiteX89" fmla="*/ 3541690 w 9182637"/>
              <a:gd name="connsiteY89" fmla="*/ 103031 h 940157"/>
              <a:gd name="connsiteX90" fmla="*/ 3515933 w 9182637"/>
              <a:gd name="connsiteY90" fmla="*/ 141667 h 940157"/>
              <a:gd name="connsiteX91" fmla="*/ 3477296 w 9182637"/>
              <a:gd name="connsiteY91" fmla="*/ 154546 h 940157"/>
              <a:gd name="connsiteX92" fmla="*/ 3438659 w 9182637"/>
              <a:gd name="connsiteY92" fmla="*/ 141667 h 940157"/>
              <a:gd name="connsiteX93" fmla="*/ 3284113 w 9182637"/>
              <a:gd name="connsiteY93" fmla="*/ 115909 h 940157"/>
              <a:gd name="connsiteX94" fmla="*/ 3168203 w 9182637"/>
              <a:gd name="connsiteY94" fmla="*/ 90152 h 940157"/>
              <a:gd name="connsiteX95" fmla="*/ 3090930 w 9182637"/>
              <a:gd name="connsiteY95" fmla="*/ 115909 h 940157"/>
              <a:gd name="connsiteX96" fmla="*/ 2975020 w 9182637"/>
              <a:gd name="connsiteY96" fmla="*/ 103031 h 940157"/>
              <a:gd name="connsiteX97" fmla="*/ 2936383 w 9182637"/>
              <a:gd name="connsiteY97" fmla="*/ 128788 h 940157"/>
              <a:gd name="connsiteX98" fmla="*/ 2859110 w 9182637"/>
              <a:gd name="connsiteY98" fmla="*/ 115909 h 940157"/>
              <a:gd name="connsiteX99" fmla="*/ 2820473 w 9182637"/>
              <a:gd name="connsiteY99" fmla="*/ 103031 h 940157"/>
              <a:gd name="connsiteX100" fmla="*/ 2730321 w 9182637"/>
              <a:gd name="connsiteY100" fmla="*/ 90152 h 940157"/>
              <a:gd name="connsiteX101" fmla="*/ 2653048 w 9182637"/>
              <a:gd name="connsiteY101" fmla="*/ 103031 h 940157"/>
              <a:gd name="connsiteX102" fmla="*/ 2562896 w 9182637"/>
              <a:gd name="connsiteY102" fmla="*/ 90152 h 940157"/>
              <a:gd name="connsiteX103" fmla="*/ 2446986 w 9182637"/>
              <a:gd name="connsiteY103" fmla="*/ 103031 h 940157"/>
              <a:gd name="connsiteX104" fmla="*/ 2408350 w 9182637"/>
              <a:gd name="connsiteY104" fmla="*/ 128788 h 940157"/>
              <a:gd name="connsiteX105" fmla="*/ 2356834 w 9182637"/>
              <a:gd name="connsiteY105" fmla="*/ 115909 h 940157"/>
              <a:gd name="connsiteX106" fmla="*/ 2292440 w 9182637"/>
              <a:gd name="connsiteY106" fmla="*/ 64394 h 940157"/>
              <a:gd name="connsiteX107" fmla="*/ 2279561 w 9182637"/>
              <a:gd name="connsiteY107" fmla="*/ 103031 h 940157"/>
              <a:gd name="connsiteX108" fmla="*/ 2202288 w 9182637"/>
              <a:gd name="connsiteY108" fmla="*/ 115909 h 940157"/>
              <a:gd name="connsiteX109" fmla="*/ 2163651 w 9182637"/>
              <a:gd name="connsiteY109" fmla="*/ 128788 h 940157"/>
              <a:gd name="connsiteX110" fmla="*/ 2112135 w 9182637"/>
              <a:gd name="connsiteY110" fmla="*/ 115909 h 940157"/>
              <a:gd name="connsiteX111" fmla="*/ 2099257 w 9182637"/>
              <a:gd name="connsiteY111" fmla="*/ 77273 h 940157"/>
              <a:gd name="connsiteX112" fmla="*/ 2021983 w 9182637"/>
              <a:gd name="connsiteY112" fmla="*/ 103031 h 940157"/>
              <a:gd name="connsiteX113" fmla="*/ 1944710 w 9182637"/>
              <a:gd name="connsiteY113" fmla="*/ 167425 h 940157"/>
              <a:gd name="connsiteX114" fmla="*/ 1867437 w 9182637"/>
              <a:gd name="connsiteY114" fmla="*/ 115909 h 940157"/>
              <a:gd name="connsiteX115" fmla="*/ 1828800 w 9182637"/>
              <a:gd name="connsiteY115" fmla="*/ 103031 h 940157"/>
              <a:gd name="connsiteX116" fmla="*/ 1790164 w 9182637"/>
              <a:gd name="connsiteY116" fmla="*/ 115909 h 940157"/>
              <a:gd name="connsiteX117" fmla="*/ 1751527 w 9182637"/>
              <a:gd name="connsiteY117" fmla="*/ 141667 h 940157"/>
              <a:gd name="connsiteX118" fmla="*/ 1687133 w 9182637"/>
              <a:gd name="connsiteY118" fmla="*/ 128788 h 940157"/>
              <a:gd name="connsiteX119" fmla="*/ 1635617 w 9182637"/>
              <a:gd name="connsiteY119" fmla="*/ 103031 h 940157"/>
              <a:gd name="connsiteX120" fmla="*/ 1532586 w 9182637"/>
              <a:gd name="connsiteY120" fmla="*/ 77273 h 940157"/>
              <a:gd name="connsiteX121" fmla="*/ 1493950 w 9182637"/>
              <a:gd name="connsiteY121" fmla="*/ 90152 h 940157"/>
              <a:gd name="connsiteX122" fmla="*/ 1442434 w 9182637"/>
              <a:gd name="connsiteY122" fmla="*/ 115909 h 940157"/>
              <a:gd name="connsiteX123" fmla="*/ 1365161 w 9182637"/>
              <a:gd name="connsiteY123" fmla="*/ 128788 h 940157"/>
              <a:gd name="connsiteX124" fmla="*/ 1275009 w 9182637"/>
              <a:gd name="connsiteY124" fmla="*/ 141667 h 940157"/>
              <a:gd name="connsiteX125" fmla="*/ 1236372 w 9182637"/>
              <a:gd name="connsiteY125" fmla="*/ 128788 h 940157"/>
              <a:gd name="connsiteX126" fmla="*/ 1197735 w 9182637"/>
              <a:gd name="connsiteY126" fmla="*/ 90152 h 940157"/>
              <a:gd name="connsiteX127" fmla="*/ 1107583 w 9182637"/>
              <a:gd name="connsiteY127" fmla="*/ 103031 h 940157"/>
              <a:gd name="connsiteX128" fmla="*/ 1068947 w 9182637"/>
              <a:gd name="connsiteY128" fmla="*/ 103031 h 940157"/>
              <a:gd name="connsiteX129" fmla="*/ 1030310 w 9182637"/>
              <a:gd name="connsiteY129" fmla="*/ 115909 h 940157"/>
              <a:gd name="connsiteX130" fmla="*/ 888643 w 9182637"/>
              <a:gd name="connsiteY130" fmla="*/ 115909 h 940157"/>
              <a:gd name="connsiteX131" fmla="*/ 798490 w 9182637"/>
              <a:gd name="connsiteY131" fmla="*/ 103031 h 940157"/>
              <a:gd name="connsiteX132" fmla="*/ 746975 w 9182637"/>
              <a:gd name="connsiteY132" fmla="*/ 128788 h 940157"/>
              <a:gd name="connsiteX133" fmla="*/ 708338 w 9182637"/>
              <a:gd name="connsiteY133" fmla="*/ 141667 h 940157"/>
              <a:gd name="connsiteX134" fmla="*/ 631065 w 9182637"/>
              <a:gd name="connsiteY134" fmla="*/ 128788 h 940157"/>
              <a:gd name="connsiteX135" fmla="*/ 605307 w 9182637"/>
              <a:gd name="connsiteY135" fmla="*/ 90152 h 940157"/>
              <a:gd name="connsiteX136" fmla="*/ 566671 w 9182637"/>
              <a:gd name="connsiteY136" fmla="*/ 64394 h 940157"/>
              <a:gd name="connsiteX137" fmla="*/ 425003 w 9182637"/>
              <a:gd name="connsiteY137" fmla="*/ 103031 h 940157"/>
              <a:gd name="connsiteX138" fmla="*/ 386366 w 9182637"/>
              <a:gd name="connsiteY138" fmla="*/ 90152 h 940157"/>
              <a:gd name="connsiteX139" fmla="*/ 360609 w 9182637"/>
              <a:gd name="connsiteY139" fmla="*/ 51515 h 940157"/>
              <a:gd name="connsiteX140" fmla="*/ 309093 w 9182637"/>
              <a:gd name="connsiteY140" fmla="*/ 64394 h 940157"/>
              <a:gd name="connsiteX141" fmla="*/ 206062 w 9182637"/>
              <a:gd name="connsiteY141" fmla="*/ 51515 h 940157"/>
              <a:gd name="connsiteX142" fmla="*/ 206062 w 9182637"/>
              <a:gd name="connsiteY142" fmla="*/ 51515 h 940157"/>
              <a:gd name="connsiteX143" fmla="*/ 103031 w 9182637"/>
              <a:gd name="connsiteY143" fmla="*/ 38636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182637" h="940157">
                <a:moveTo>
                  <a:pt x="0" y="12878"/>
                </a:moveTo>
                <a:lnTo>
                  <a:pt x="12879" y="940157"/>
                </a:lnTo>
                <a:lnTo>
                  <a:pt x="9169758" y="940157"/>
                </a:lnTo>
                <a:lnTo>
                  <a:pt x="9182637" y="0"/>
                </a:lnTo>
                <a:lnTo>
                  <a:pt x="9144000" y="0"/>
                </a:lnTo>
                <a:cubicBezTo>
                  <a:pt x="9109656" y="17172"/>
                  <a:pt x="9075925" y="35626"/>
                  <a:pt x="9040969" y="51515"/>
                </a:cubicBezTo>
                <a:cubicBezTo>
                  <a:pt x="9009851" y="65659"/>
                  <a:pt x="8970036" y="70853"/>
                  <a:pt x="8937938" y="77273"/>
                </a:cubicBezTo>
                <a:cubicBezTo>
                  <a:pt x="8929352" y="90152"/>
                  <a:pt x="8924267" y="106240"/>
                  <a:pt x="8912181" y="115909"/>
                </a:cubicBezTo>
                <a:cubicBezTo>
                  <a:pt x="8881387" y="140544"/>
                  <a:pt x="8854594" y="124051"/>
                  <a:pt x="8822028" y="115909"/>
                </a:cubicBezTo>
                <a:cubicBezTo>
                  <a:pt x="8711295" y="42088"/>
                  <a:pt x="8851404" y="130598"/>
                  <a:pt x="8744755" y="77273"/>
                </a:cubicBezTo>
                <a:cubicBezTo>
                  <a:pt x="8655814" y="32802"/>
                  <a:pt x="8761820" y="65440"/>
                  <a:pt x="8654603" y="38636"/>
                </a:cubicBezTo>
                <a:cubicBezTo>
                  <a:pt x="8633138" y="42929"/>
                  <a:pt x="8611445" y="46206"/>
                  <a:pt x="8590209" y="51515"/>
                </a:cubicBezTo>
                <a:cubicBezTo>
                  <a:pt x="8577039" y="54808"/>
                  <a:pt x="8565148" y="64394"/>
                  <a:pt x="8551572" y="64394"/>
                </a:cubicBezTo>
                <a:cubicBezTo>
                  <a:pt x="8537996" y="64394"/>
                  <a:pt x="8525814" y="55808"/>
                  <a:pt x="8512935" y="51515"/>
                </a:cubicBezTo>
                <a:cubicBezTo>
                  <a:pt x="8374437" y="97682"/>
                  <a:pt x="8462753" y="75467"/>
                  <a:pt x="8242479" y="90152"/>
                </a:cubicBezTo>
                <a:cubicBezTo>
                  <a:pt x="8225307" y="85859"/>
                  <a:pt x="8207983" y="82136"/>
                  <a:pt x="8190964" y="77273"/>
                </a:cubicBezTo>
                <a:cubicBezTo>
                  <a:pt x="8177911" y="73543"/>
                  <a:pt x="8165903" y="64394"/>
                  <a:pt x="8152327" y="64394"/>
                </a:cubicBezTo>
                <a:cubicBezTo>
                  <a:pt x="8138751" y="64394"/>
                  <a:pt x="8126569" y="72980"/>
                  <a:pt x="8113690" y="77273"/>
                </a:cubicBezTo>
                <a:cubicBezTo>
                  <a:pt x="8105104" y="90152"/>
                  <a:pt x="8100019" y="106240"/>
                  <a:pt x="8087933" y="115909"/>
                </a:cubicBezTo>
                <a:cubicBezTo>
                  <a:pt x="8061514" y="137044"/>
                  <a:pt x="8037078" y="129118"/>
                  <a:pt x="8010659" y="115909"/>
                </a:cubicBezTo>
                <a:cubicBezTo>
                  <a:pt x="7996815" y="108987"/>
                  <a:pt x="7985867" y="97074"/>
                  <a:pt x="7972023" y="90152"/>
                </a:cubicBezTo>
                <a:cubicBezTo>
                  <a:pt x="7959881" y="84081"/>
                  <a:pt x="7946265" y="81566"/>
                  <a:pt x="7933386" y="77273"/>
                </a:cubicBezTo>
                <a:cubicBezTo>
                  <a:pt x="7920507" y="90152"/>
                  <a:pt x="7912029" y="110149"/>
                  <a:pt x="7894750" y="115909"/>
                </a:cubicBezTo>
                <a:cubicBezTo>
                  <a:pt x="7881871" y="120202"/>
                  <a:pt x="7869689" y="103031"/>
                  <a:pt x="7856113" y="103031"/>
                </a:cubicBezTo>
                <a:cubicBezTo>
                  <a:pt x="7842537" y="103031"/>
                  <a:pt x="7830355" y="111616"/>
                  <a:pt x="7817476" y="115909"/>
                </a:cubicBezTo>
                <a:cubicBezTo>
                  <a:pt x="7774547" y="107323"/>
                  <a:pt x="7732288" y="86188"/>
                  <a:pt x="7688688" y="90152"/>
                </a:cubicBezTo>
                <a:cubicBezTo>
                  <a:pt x="7516789" y="105779"/>
                  <a:pt x="7593961" y="96326"/>
                  <a:pt x="7456868" y="115909"/>
                </a:cubicBezTo>
                <a:cubicBezTo>
                  <a:pt x="7422524" y="111616"/>
                  <a:pt x="7384092" y="119839"/>
                  <a:pt x="7353837" y="103031"/>
                </a:cubicBezTo>
                <a:cubicBezTo>
                  <a:pt x="7338364" y="94435"/>
                  <a:pt x="7352015" y="65337"/>
                  <a:pt x="7340958" y="51515"/>
                </a:cubicBezTo>
                <a:cubicBezTo>
                  <a:pt x="7332477" y="40914"/>
                  <a:pt x="7315200" y="42929"/>
                  <a:pt x="7302321" y="38636"/>
                </a:cubicBezTo>
                <a:cubicBezTo>
                  <a:pt x="7289442" y="47222"/>
                  <a:pt x="7274630" y="53449"/>
                  <a:pt x="7263685" y="64394"/>
                </a:cubicBezTo>
                <a:cubicBezTo>
                  <a:pt x="7252740" y="75339"/>
                  <a:pt x="7247836" y="91140"/>
                  <a:pt x="7237927" y="103031"/>
                </a:cubicBezTo>
                <a:cubicBezTo>
                  <a:pt x="7226267" y="117023"/>
                  <a:pt x="7212169" y="128788"/>
                  <a:pt x="7199290" y="141667"/>
                </a:cubicBezTo>
                <a:cubicBezTo>
                  <a:pt x="7168358" y="133934"/>
                  <a:pt x="7131372" y="130823"/>
                  <a:pt x="7109138" y="103031"/>
                </a:cubicBezTo>
                <a:cubicBezTo>
                  <a:pt x="7100657" y="92430"/>
                  <a:pt x="7100552" y="77273"/>
                  <a:pt x="7096259" y="64394"/>
                </a:cubicBezTo>
                <a:cubicBezTo>
                  <a:pt x="7008972" y="93490"/>
                  <a:pt x="7115456" y="60555"/>
                  <a:pt x="6967471" y="90152"/>
                </a:cubicBezTo>
                <a:cubicBezTo>
                  <a:pt x="6954159" y="92814"/>
                  <a:pt x="6941713" y="98738"/>
                  <a:pt x="6928834" y="103031"/>
                </a:cubicBezTo>
                <a:cubicBezTo>
                  <a:pt x="6909056" y="73364"/>
                  <a:pt x="6905911" y="51515"/>
                  <a:pt x="6864440" y="51515"/>
                </a:cubicBezTo>
                <a:cubicBezTo>
                  <a:pt x="6850864" y="51515"/>
                  <a:pt x="6838682" y="60101"/>
                  <a:pt x="6825803" y="64394"/>
                </a:cubicBezTo>
                <a:cubicBezTo>
                  <a:pt x="6812924" y="77273"/>
                  <a:pt x="6798826" y="89039"/>
                  <a:pt x="6787166" y="103031"/>
                </a:cubicBezTo>
                <a:cubicBezTo>
                  <a:pt x="6777257" y="114922"/>
                  <a:pt x="6776768" y="139747"/>
                  <a:pt x="6761409" y="141667"/>
                </a:cubicBezTo>
                <a:cubicBezTo>
                  <a:pt x="6734467" y="145034"/>
                  <a:pt x="6684135" y="115909"/>
                  <a:pt x="6684135" y="115909"/>
                </a:cubicBezTo>
                <a:cubicBezTo>
                  <a:pt x="6675549" y="103030"/>
                  <a:pt x="6673488" y="80631"/>
                  <a:pt x="6658378" y="77273"/>
                </a:cubicBezTo>
                <a:cubicBezTo>
                  <a:pt x="6575262" y="58803"/>
                  <a:pt x="6573664" y="81996"/>
                  <a:pt x="6542468" y="128788"/>
                </a:cubicBezTo>
                <a:cubicBezTo>
                  <a:pt x="6525296" y="124495"/>
                  <a:pt x="6508231" y="119749"/>
                  <a:pt x="6490952" y="115909"/>
                </a:cubicBezTo>
                <a:cubicBezTo>
                  <a:pt x="6469584" y="111161"/>
                  <a:pt x="6447794" y="108340"/>
                  <a:pt x="6426558" y="103031"/>
                </a:cubicBezTo>
                <a:cubicBezTo>
                  <a:pt x="6413388" y="99739"/>
                  <a:pt x="6400800" y="94445"/>
                  <a:pt x="6387921" y="90152"/>
                </a:cubicBezTo>
                <a:cubicBezTo>
                  <a:pt x="6326103" y="48939"/>
                  <a:pt x="6372467" y="62677"/>
                  <a:pt x="6310648" y="90152"/>
                </a:cubicBezTo>
                <a:cubicBezTo>
                  <a:pt x="6285837" y="101179"/>
                  <a:pt x="6233375" y="115909"/>
                  <a:pt x="6233375" y="115909"/>
                </a:cubicBezTo>
                <a:cubicBezTo>
                  <a:pt x="6207617" y="107323"/>
                  <a:pt x="6178693" y="105213"/>
                  <a:pt x="6156102" y="90152"/>
                </a:cubicBezTo>
                <a:cubicBezTo>
                  <a:pt x="6106169" y="56864"/>
                  <a:pt x="6132149" y="69289"/>
                  <a:pt x="6078828" y="51515"/>
                </a:cubicBezTo>
                <a:cubicBezTo>
                  <a:pt x="6061656" y="55808"/>
                  <a:pt x="6044592" y="60554"/>
                  <a:pt x="6027313" y="64394"/>
                </a:cubicBezTo>
                <a:cubicBezTo>
                  <a:pt x="6005945" y="69143"/>
                  <a:pt x="5981132" y="65131"/>
                  <a:pt x="5962919" y="77273"/>
                </a:cubicBezTo>
                <a:cubicBezTo>
                  <a:pt x="5951624" y="84803"/>
                  <a:pt x="5954333" y="103030"/>
                  <a:pt x="5950040" y="115909"/>
                </a:cubicBezTo>
                <a:cubicBezTo>
                  <a:pt x="5789043" y="75663"/>
                  <a:pt x="5989182" y="127094"/>
                  <a:pt x="5859888" y="90152"/>
                </a:cubicBezTo>
                <a:cubicBezTo>
                  <a:pt x="5746679" y="57806"/>
                  <a:pt x="5862379" y="95275"/>
                  <a:pt x="5769735" y="64394"/>
                </a:cubicBezTo>
                <a:cubicBezTo>
                  <a:pt x="5756856" y="68687"/>
                  <a:pt x="5740698" y="67674"/>
                  <a:pt x="5731099" y="77273"/>
                </a:cubicBezTo>
                <a:cubicBezTo>
                  <a:pt x="5717524" y="90848"/>
                  <a:pt x="5712904" y="111142"/>
                  <a:pt x="5705341" y="128788"/>
                </a:cubicBezTo>
                <a:cubicBezTo>
                  <a:pt x="5699993" y="141266"/>
                  <a:pt x="5702061" y="157825"/>
                  <a:pt x="5692462" y="167425"/>
                </a:cubicBezTo>
                <a:cubicBezTo>
                  <a:pt x="5682863" y="177024"/>
                  <a:pt x="5666705" y="176011"/>
                  <a:pt x="5653826" y="180304"/>
                </a:cubicBezTo>
                <a:lnTo>
                  <a:pt x="5537916" y="103031"/>
                </a:lnTo>
                <a:cubicBezTo>
                  <a:pt x="5525037" y="94445"/>
                  <a:pt x="5513963" y="82168"/>
                  <a:pt x="5499279" y="77273"/>
                </a:cubicBezTo>
                <a:lnTo>
                  <a:pt x="5460643" y="64394"/>
                </a:lnTo>
                <a:cubicBezTo>
                  <a:pt x="5456350" y="77273"/>
                  <a:pt x="5457364" y="93432"/>
                  <a:pt x="5447764" y="103031"/>
                </a:cubicBezTo>
                <a:cubicBezTo>
                  <a:pt x="5438165" y="112630"/>
                  <a:pt x="5421269" y="109838"/>
                  <a:pt x="5409127" y="115909"/>
                </a:cubicBezTo>
                <a:cubicBezTo>
                  <a:pt x="5395282" y="122831"/>
                  <a:pt x="5383369" y="133081"/>
                  <a:pt x="5370490" y="141667"/>
                </a:cubicBezTo>
                <a:cubicBezTo>
                  <a:pt x="5353984" y="137541"/>
                  <a:pt x="5298814" y="125147"/>
                  <a:pt x="5280338" y="115909"/>
                </a:cubicBezTo>
                <a:cubicBezTo>
                  <a:pt x="5191398" y="71440"/>
                  <a:pt x="5297402" y="104077"/>
                  <a:pt x="5190186" y="77273"/>
                </a:cubicBezTo>
                <a:lnTo>
                  <a:pt x="5112913" y="103031"/>
                </a:lnTo>
                <a:lnTo>
                  <a:pt x="5074276" y="115909"/>
                </a:lnTo>
                <a:lnTo>
                  <a:pt x="5009882" y="103031"/>
                </a:lnTo>
                <a:cubicBezTo>
                  <a:pt x="4984190" y="98360"/>
                  <a:pt x="4957942" y="96485"/>
                  <a:pt x="4932609" y="90152"/>
                </a:cubicBezTo>
                <a:cubicBezTo>
                  <a:pt x="4906268" y="83567"/>
                  <a:pt x="4855335" y="64394"/>
                  <a:pt x="4855335" y="64394"/>
                </a:cubicBezTo>
                <a:cubicBezTo>
                  <a:pt x="4758216" y="96768"/>
                  <a:pt x="4877933" y="53096"/>
                  <a:pt x="4778062" y="103031"/>
                </a:cubicBezTo>
                <a:cubicBezTo>
                  <a:pt x="4765920" y="109102"/>
                  <a:pt x="4752305" y="111616"/>
                  <a:pt x="4739426" y="115909"/>
                </a:cubicBezTo>
                <a:cubicBezTo>
                  <a:pt x="4625987" y="78098"/>
                  <a:pt x="4696989" y="79173"/>
                  <a:pt x="4623516" y="115909"/>
                </a:cubicBezTo>
                <a:cubicBezTo>
                  <a:pt x="4611374" y="121980"/>
                  <a:pt x="4597758" y="124495"/>
                  <a:pt x="4584879" y="128788"/>
                </a:cubicBezTo>
                <a:cubicBezTo>
                  <a:pt x="4576293" y="115909"/>
                  <a:pt x="4574004" y="94404"/>
                  <a:pt x="4559121" y="90152"/>
                </a:cubicBezTo>
                <a:cubicBezTo>
                  <a:pt x="4542387" y="85371"/>
                  <a:pt x="4477680" y="108713"/>
                  <a:pt x="4456090" y="115909"/>
                </a:cubicBezTo>
                <a:cubicBezTo>
                  <a:pt x="4447504" y="128788"/>
                  <a:pt x="4445349" y="150792"/>
                  <a:pt x="4430333" y="154546"/>
                </a:cubicBezTo>
                <a:cubicBezTo>
                  <a:pt x="4359129" y="172347"/>
                  <a:pt x="4354760" y="136645"/>
                  <a:pt x="4314423" y="103031"/>
                </a:cubicBezTo>
                <a:cubicBezTo>
                  <a:pt x="4302532" y="93122"/>
                  <a:pt x="4288665" y="85859"/>
                  <a:pt x="4275786" y="77273"/>
                </a:cubicBezTo>
                <a:cubicBezTo>
                  <a:pt x="4271493" y="90152"/>
                  <a:pt x="4270437" y="104614"/>
                  <a:pt x="4262907" y="115909"/>
                </a:cubicBezTo>
                <a:cubicBezTo>
                  <a:pt x="4221097" y="178624"/>
                  <a:pt x="4211817" y="152767"/>
                  <a:pt x="4134119" y="141667"/>
                </a:cubicBezTo>
                <a:cubicBezTo>
                  <a:pt x="4088207" y="72802"/>
                  <a:pt x="4104937" y="73373"/>
                  <a:pt x="3966693" y="115909"/>
                </a:cubicBezTo>
                <a:cubicBezTo>
                  <a:pt x="3951899" y="120461"/>
                  <a:pt x="3951880" y="143601"/>
                  <a:pt x="3940935" y="154546"/>
                </a:cubicBezTo>
                <a:cubicBezTo>
                  <a:pt x="3929990" y="165491"/>
                  <a:pt x="3915178" y="171718"/>
                  <a:pt x="3902299" y="180304"/>
                </a:cubicBezTo>
                <a:cubicBezTo>
                  <a:pt x="3777928" y="138847"/>
                  <a:pt x="3965222" y="211397"/>
                  <a:pt x="3837904" y="115909"/>
                </a:cubicBezTo>
                <a:cubicBezTo>
                  <a:pt x="3816183" y="99618"/>
                  <a:pt x="3760631" y="90152"/>
                  <a:pt x="3760631" y="90152"/>
                </a:cubicBezTo>
                <a:cubicBezTo>
                  <a:pt x="3687651" y="94445"/>
                  <a:pt x="3613228" y="87970"/>
                  <a:pt x="3541690" y="103031"/>
                </a:cubicBezTo>
                <a:cubicBezTo>
                  <a:pt x="3526544" y="106220"/>
                  <a:pt x="3528019" y="131998"/>
                  <a:pt x="3515933" y="141667"/>
                </a:cubicBezTo>
                <a:cubicBezTo>
                  <a:pt x="3505332" y="150148"/>
                  <a:pt x="3490175" y="150253"/>
                  <a:pt x="3477296" y="154546"/>
                </a:cubicBezTo>
                <a:cubicBezTo>
                  <a:pt x="3464417" y="150253"/>
                  <a:pt x="3451829" y="144960"/>
                  <a:pt x="3438659" y="141667"/>
                </a:cubicBezTo>
                <a:cubicBezTo>
                  <a:pt x="3388439" y="129112"/>
                  <a:pt x="3335000" y="123179"/>
                  <a:pt x="3284113" y="115909"/>
                </a:cubicBezTo>
                <a:cubicBezTo>
                  <a:pt x="3231439" y="63237"/>
                  <a:pt x="3257093" y="67930"/>
                  <a:pt x="3168203" y="90152"/>
                </a:cubicBezTo>
                <a:cubicBezTo>
                  <a:pt x="3141863" y="96737"/>
                  <a:pt x="3090930" y="115909"/>
                  <a:pt x="3090930" y="115909"/>
                </a:cubicBezTo>
                <a:cubicBezTo>
                  <a:pt x="3026534" y="94444"/>
                  <a:pt x="3026536" y="77273"/>
                  <a:pt x="2975020" y="103031"/>
                </a:cubicBezTo>
                <a:cubicBezTo>
                  <a:pt x="2961176" y="109953"/>
                  <a:pt x="2949262" y="120202"/>
                  <a:pt x="2936383" y="128788"/>
                </a:cubicBezTo>
                <a:cubicBezTo>
                  <a:pt x="2856056" y="75238"/>
                  <a:pt x="2939090" y="115909"/>
                  <a:pt x="2859110" y="115909"/>
                </a:cubicBezTo>
                <a:cubicBezTo>
                  <a:pt x="2845534" y="115909"/>
                  <a:pt x="2833785" y="105693"/>
                  <a:pt x="2820473" y="103031"/>
                </a:cubicBezTo>
                <a:cubicBezTo>
                  <a:pt x="2790707" y="97078"/>
                  <a:pt x="2760372" y="94445"/>
                  <a:pt x="2730321" y="90152"/>
                </a:cubicBezTo>
                <a:cubicBezTo>
                  <a:pt x="2619735" y="53289"/>
                  <a:pt x="2768275" y="91508"/>
                  <a:pt x="2653048" y="103031"/>
                </a:cubicBezTo>
                <a:cubicBezTo>
                  <a:pt x="2622843" y="106052"/>
                  <a:pt x="2592947" y="94445"/>
                  <a:pt x="2562896" y="90152"/>
                </a:cubicBezTo>
                <a:cubicBezTo>
                  <a:pt x="2456027" y="54529"/>
                  <a:pt x="2513084" y="47949"/>
                  <a:pt x="2446986" y="103031"/>
                </a:cubicBezTo>
                <a:cubicBezTo>
                  <a:pt x="2435095" y="112940"/>
                  <a:pt x="2421229" y="120202"/>
                  <a:pt x="2408350" y="128788"/>
                </a:cubicBezTo>
                <a:cubicBezTo>
                  <a:pt x="2391178" y="124495"/>
                  <a:pt x="2371562" y="125727"/>
                  <a:pt x="2356834" y="115909"/>
                </a:cubicBezTo>
                <a:cubicBezTo>
                  <a:pt x="2240322" y="38236"/>
                  <a:pt x="2418752" y="106499"/>
                  <a:pt x="2292440" y="64394"/>
                </a:cubicBezTo>
                <a:cubicBezTo>
                  <a:pt x="2288147" y="77273"/>
                  <a:pt x="2291348" y="96296"/>
                  <a:pt x="2279561" y="103031"/>
                </a:cubicBezTo>
                <a:cubicBezTo>
                  <a:pt x="2256889" y="115987"/>
                  <a:pt x="2227779" y="110244"/>
                  <a:pt x="2202288" y="115909"/>
                </a:cubicBezTo>
                <a:cubicBezTo>
                  <a:pt x="2189036" y="118854"/>
                  <a:pt x="2176530" y="124495"/>
                  <a:pt x="2163651" y="128788"/>
                </a:cubicBezTo>
                <a:cubicBezTo>
                  <a:pt x="2146479" y="124495"/>
                  <a:pt x="2125957" y="126966"/>
                  <a:pt x="2112135" y="115909"/>
                </a:cubicBezTo>
                <a:cubicBezTo>
                  <a:pt x="2101535" y="107429"/>
                  <a:pt x="2112696" y="79193"/>
                  <a:pt x="2099257" y="77273"/>
                </a:cubicBezTo>
                <a:cubicBezTo>
                  <a:pt x="2072379" y="73433"/>
                  <a:pt x="2021983" y="103031"/>
                  <a:pt x="2021983" y="103031"/>
                </a:cubicBezTo>
                <a:cubicBezTo>
                  <a:pt x="2018434" y="106580"/>
                  <a:pt x="1959380" y="170685"/>
                  <a:pt x="1944710" y="167425"/>
                </a:cubicBezTo>
                <a:cubicBezTo>
                  <a:pt x="1914490" y="160709"/>
                  <a:pt x="1896806" y="125698"/>
                  <a:pt x="1867437" y="115909"/>
                </a:cubicBezTo>
                <a:lnTo>
                  <a:pt x="1828800" y="103031"/>
                </a:lnTo>
                <a:cubicBezTo>
                  <a:pt x="1815921" y="107324"/>
                  <a:pt x="1802306" y="109838"/>
                  <a:pt x="1790164" y="115909"/>
                </a:cubicBezTo>
                <a:cubicBezTo>
                  <a:pt x="1776319" y="122831"/>
                  <a:pt x="1766886" y="139747"/>
                  <a:pt x="1751527" y="141667"/>
                </a:cubicBezTo>
                <a:cubicBezTo>
                  <a:pt x="1729806" y="144382"/>
                  <a:pt x="1708598" y="133081"/>
                  <a:pt x="1687133" y="128788"/>
                </a:cubicBezTo>
                <a:cubicBezTo>
                  <a:pt x="1662448" y="54735"/>
                  <a:pt x="1694646" y="108397"/>
                  <a:pt x="1635617" y="103031"/>
                </a:cubicBezTo>
                <a:cubicBezTo>
                  <a:pt x="1600362" y="99826"/>
                  <a:pt x="1532586" y="77273"/>
                  <a:pt x="1532586" y="77273"/>
                </a:cubicBezTo>
                <a:cubicBezTo>
                  <a:pt x="1519707" y="81566"/>
                  <a:pt x="1503549" y="80553"/>
                  <a:pt x="1493950" y="90152"/>
                </a:cubicBezTo>
                <a:cubicBezTo>
                  <a:pt x="1451021" y="133081"/>
                  <a:pt x="1519707" y="141667"/>
                  <a:pt x="1442434" y="115909"/>
                </a:cubicBezTo>
                <a:cubicBezTo>
                  <a:pt x="1362103" y="169463"/>
                  <a:pt x="1445142" y="128788"/>
                  <a:pt x="1365161" y="128788"/>
                </a:cubicBezTo>
                <a:cubicBezTo>
                  <a:pt x="1334805" y="128788"/>
                  <a:pt x="1305060" y="137374"/>
                  <a:pt x="1275009" y="141667"/>
                </a:cubicBezTo>
                <a:cubicBezTo>
                  <a:pt x="1262130" y="137374"/>
                  <a:pt x="1247668" y="136318"/>
                  <a:pt x="1236372" y="128788"/>
                </a:cubicBezTo>
                <a:cubicBezTo>
                  <a:pt x="1221217" y="118685"/>
                  <a:pt x="1215595" y="93724"/>
                  <a:pt x="1197735" y="90152"/>
                </a:cubicBezTo>
                <a:cubicBezTo>
                  <a:pt x="1167969" y="84199"/>
                  <a:pt x="1137634" y="98738"/>
                  <a:pt x="1107583" y="103031"/>
                </a:cubicBezTo>
                <a:cubicBezTo>
                  <a:pt x="1048966" y="190958"/>
                  <a:pt x="1108937" y="123026"/>
                  <a:pt x="1068947" y="103031"/>
                </a:cubicBezTo>
                <a:cubicBezTo>
                  <a:pt x="1056805" y="96960"/>
                  <a:pt x="1043189" y="111616"/>
                  <a:pt x="1030310" y="115909"/>
                </a:cubicBezTo>
                <a:cubicBezTo>
                  <a:pt x="941702" y="86375"/>
                  <a:pt x="1048832" y="115909"/>
                  <a:pt x="888643" y="115909"/>
                </a:cubicBezTo>
                <a:cubicBezTo>
                  <a:pt x="858287" y="115909"/>
                  <a:pt x="828541" y="107324"/>
                  <a:pt x="798490" y="103031"/>
                </a:cubicBezTo>
                <a:cubicBezTo>
                  <a:pt x="721218" y="77273"/>
                  <a:pt x="789904" y="85859"/>
                  <a:pt x="746975" y="128788"/>
                </a:cubicBezTo>
                <a:cubicBezTo>
                  <a:pt x="737375" y="138387"/>
                  <a:pt x="721217" y="137374"/>
                  <a:pt x="708338" y="141667"/>
                </a:cubicBezTo>
                <a:cubicBezTo>
                  <a:pt x="682580" y="137374"/>
                  <a:pt x="654421" y="140466"/>
                  <a:pt x="631065" y="128788"/>
                </a:cubicBezTo>
                <a:cubicBezTo>
                  <a:pt x="617221" y="121866"/>
                  <a:pt x="616252" y="101097"/>
                  <a:pt x="605307" y="90152"/>
                </a:cubicBezTo>
                <a:cubicBezTo>
                  <a:pt x="594362" y="79207"/>
                  <a:pt x="579550" y="72980"/>
                  <a:pt x="566671" y="64394"/>
                </a:cubicBezTo>
                <a:cubicBezTo>
                  <a:pt x="468631" y="97074"/>
                  <a:pt x="516021" y="84827"/>
                  <a:pt x="425003" y="103031"/>
                </a:cubicBezTo>
                <a:cubicBezTo>
                  <a:pt x="412124" y="98738"/>
                  <a:pt x="396967" y="98633"/>
                  <a:pt x="386366" y="90152"/>
                </a:cubicBezTo>
                <a:cubicBezTo>
                  <a:pt x="374279" y="80483"/>
                  <a:pt x="375293" y="56410"/>
                  <a:pt x="360609" y="51515"/>
                </a:cubicBezTo>
                <a:cubicBezTo>
                  <a:pt x="343817" y="45918"/>
                  <a:pt x="326265" y="60101"/>
                  <a:pt x="309093" y="64394"/>
                </a:cubicBezTo>
                <a:cubicBezTo>
                  <a:pt x="223351" y="50103"/>
                  <a:pt x="257933" y="51515"/>
                  <a:pt x="206062" y="51515"/>
                </a:cubicBezTo>
                <a:lnTo>
                  <a:pt x="206062" y="51515"/>
                </a:lnTo>
                <a:lnTo>
                  <a:pt x="103031" y="386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6991" y="709293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 goes away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13115" y="2850481"/>
            <a:ext cx="9153878" cy="1176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-9700" y="3497032"/>
            <a:ext cx="9144001" cy="1625337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4" name="TextBox 13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285 million years ago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0097" y="718608"/>
            <a:ext cx="211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280million years ago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V="1">
            <a:off x="6840097" y="200508"/>
            <a:ext cx="1183441" cy="249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764078" y="200508"/>
            <a:ext cx="375370" cy="580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27386" y="2859391"/>
            <a:ext cx="9153878" cy="917955"/>
          </a:xfrm>
          <a:custGeom>
            <a:avLst/>
            <a:gdLst>
              <a:gd name="connsiteX0" fmla="*/ 8748278 w 9153878"/>
              <a:gd name="connsiteY0" fmla="*/ 85304 h 917955"/>
              <a:gd name="connsiteX1" fmla="*/ 8749983 w 9153878"/>
              <a:gd name="connsiteY1" fmla="*/ 86577 h 917955"/>
              <a:gd name="connsiteX2" fmla="*/ 8749477 w 9153878"/>
              <a:gd name="connsiteY2" fmla="*/ 86228 h 917955"/>
              <a:gd name="connsiteX3" fmla="*/ 8748278 w 9153878"/>
              <a:gd name="connsiteY3" fmla="*/ 85304 h 917955"/>
              <a:gd name="connsiteX4" fmla="*/ 9115241 w 9153878"/>
              <a:gd name="connsiteY4" fmla="*/ 0 h 917955"/>
              <a:gd name="connsiteX5" fmla="*/ 9153878 w 9153878"/>
              <a:gd name="connsiteY5" fmla="*/ 0 h 917955"/>
              <a:gd name="connsiteX6" fmla="*/ 9141303 w 9153878"/>
              <a:gd name="connsiteY6" fmla="*/ 917955 h 917955"/>
              <a:gd name="connsiteX7" fmla="*/ 0 w 9153878"/>
              <a:gd name="connsiteY7" fmla="*/ 917955 h 917955"/>
              <a:gd name="connsiteX8" fmla="*/ 0 w 9153878"/>
              <a:gd name="connsiteY8" fmla="*/ 20068 h 917955"/>
              <a:gd name="connsiteX9" fmla="*/ 74272 w 9153878"/>
              <a:gd name="connsiteY9" fmla="*/ 38636 h 917955"/>
              <a:gd name="connsiteX10" fmla="*/ 177303 w 9153878"/>
              <a:gd name="connsiteY10" fmla="*/ 51515 h 917955"/>
              <a:gd name="connsiteX11" fmla="*/ 280334 w 9153878"/>
              <a:gd name="connsiteY11" fmla="*/ 64394 h 917955"/>
              <a:gd name="connsiteX12" fmla="*/ 331850 w 9153878"/>
              <a:gd name="connsiteY12" fmla="*/ 51515 h 917955"/>
              <a:gd name="connsiteX13" fmla="*/ 357607 w 9153878"/>
              <a:gd name="connsiteY13" fmla="*/ 90152 h 917955"/>
              <a:gd name="connsiteX14" fmla="*/ 396244 w 9153878"/>
              <a:gd name="connsiteY14" fmla="*/ 103031 h 917955"/>
              <a:gd name="connsiteX15" fmla="*/ 537912 w 9153878"/>
              <a:gd name="connsiteY15" fmla="*/ 64394 h 917955"/>
              <a:gd name="connsiteX16" fmla="*/ 576548 w 9153878"/>
              <a:gd name="connsiteY16" fmla="*/ 90152 h 917955"/>
              <a:gd name="connsiteX17" fmla="*/ 602306 w 9153878"/>
              <a:gd name="connsiteY17" fmla="*/ 128788 h 917955"/>
              <a:gd name="connsiteX18" fmla="*/ 679579 w 9153878"/>
              <a:gd name="connsiteY18" fmla="*/ 141667 h 917955"/>
              <a:gd name="connsiteX19" fmla="*/ 718216 w 9153878"/>
              <a:gd name="connsiteY19" fmla="*/ 128788 h 917955"/>
              <a:gd name="connsiteX20" fmla="*/ 769731 w 9153878"/>
              <a:gd name="connsiteY20" fmla="*/ 103031 h 917955"/>
              <a:gd name="connsiteX21" fmla="*/ 859884 w 9153878"/>
              <a:gd name="connsiteY21" fmla="*/ 115909 h 917955"/>
              <a:gd name="connsiteX22" fmla="*/ 1001551 w 9153878"/>
              <a:gd name="connsiteY22" fmla="*/ 115909 h 917955"/>
              <a:gd name="connsiteX23" fmla="*/ 1040188 w 9153878"/>
              <a:gd name="connsiteY23" fmla="*/ 103031 h 917955"/>
              <a:gd name="connsiteX24" fmla="*/ 1078824 w 9153878"/>
              <a:gd name="connsiteY24" fmla="*/ 103031 h 917955"/>
              <a:gd name="connsiteX25" fmla="*/ 1168976 w 9153878"/>
              <a:gd name="connsiteY25" fmla="*/ 90152 h 917955"/>
              <a:gd name="connsiteX26" fmla="*/ 1207613 w 9153878"/>
              <a:gd name="connsiteY26" fmla="*/ 128788 h 917955"/>
              <a:gd name="connsiteX27" fmla="*/ 1246250 w 9153878"/>
              <a:gd name="connsiteY27" fmla="*/ 141667 h 917955"/>
              <a:gd name="connsiteX28" fmla="*/ 1336402 w 9153878"/>
              <a:gd name="connsiteY28" fmla="*/ 128788 h 917955"/>
              <a:gd name="connsiteX29" fmla="*/ 1413675 w 9153878"/>
              <a:gd name="connsiteY29" fmla="*/ 115909 h 917955"/>
              <a:gd name="connsiteX30" fmla="*/ 1465191 w 9153878"/>
              <a:gd name="connsiteY30" fmla="*/ 90152 h 917955"/>
              <a:gd name="connsiteX31" fmla="*/ 1503827 w 9153878"/>
              <a:gd name="connsiteY31" fmla="*/ 77273 h 917955"/>
              <a:gd name="connsiteX32" fmla="*/ 1606858 w 9153878"/>
              <a:gd name="connsiteY32" fmla="*/ 103031 h 917955"/>
              <a:gd name="connsiteX33" fmla="*/ 1658374 w 9153878"/>
              <a:gd name="connsiteY33" fmla="*/ 128788 h 917955"/>
              <a:gd name="connsiteX34" fmla="*/ 1722768 w 9153878"/>
              <a:gd name="connsiteY34" fmla="*/ 141667 h 917955"/>
              <a:gd name="connsiteX35" fmla="*/ 1761405 w 9153878"/>
              <a:gd name="connsiteY35" fmla="*/ 115909 h 917955"/>
              <a:gd name="connsiteX36" fmla="*/ 1800041 w 9153878"/>
              <a:gd name="connsiteY36" fmla="*/ 103031 h 917955"/>
              <a:gd name="connsiteX37" fmla="*/ 1838678 w 9153878"/>
              <a:gd name="connsiteY37" fmla="*/ 115909 h 917955"/>
              <a:gd name="connsiteX38" fmla="*/ 1915951 w 9153878"/>
              <a:gd name="connsiteY38" fmla="*/ 167425 h 917955"/>
              <a:gd name="connsiteX39" fmla="*/ 1993224 w 9153878"/>
              <a:gd name="connsiteY39" fmla="*/ 103031 h 917955"/>
              <a:gd name="connsiteX40" fmla="*/ 2070498 w 9153878"/>
              <a:gd name="connsiteY40" fmla="*/ 77273 h 917955"/>
              <a:gd name="connsiteX41" fmla="*/ 2083376 w 9153878"/>
              <a:gd name="connsiteY41" fmla="*/ 115909 h 917955"/>
              <a:gd name="connsiteX42" fmla="*/ 2134892 w 9153878"/>
              <a:gd name="connsiteY42" fmla="*/ 128788 h 917955"/>
              <a:gd name="connsiteX43" fmla="*/ 2173529 w 9153878"/>
              <a:gd name="connsiteY43" fmla="*/ 115909 h 917955"/>
              <a:gd name="connsiteX44" fmla="*/ 2250802 w 9153878"/>
              <a:gd name="connsiteY44" fmla="*/ 103031 h 917955"/>
              <a:gd name="connsiteX45" fmla="*/ 2263681 w 9153878"/>
              <a:gd name="connsiteY45" fmla="*/ 64394 h 917955"/>
              <a:gd name="connsiteX46" fmla="*/ 2328075 w 9153878"/>
              <a:gd name="connsiteY46" fmla="*/ 115909 h 917955"/>
              <a:gd name="connsiteX47" fmla="*/ 2379591 w 9153878"/>
              <a:gd name="connsiteY47" fmla="*/ 128788 h 917955"/>
              <a:gd name="connsiteX48" fmla="*/ 2418227 w 9153878"/>
              <a:gd name="connsiteY48" fmla="*/ 103031 h 917955"/>
              <a:gd name="connsiteX49" fmla="*/ 2534137 w 9153878"/>
              <a:gd name="connsiteY49" fmla="*/ 90152 h 917955"/>
              <a:gd name="connsiteX50" fmla="*/ 2624289 w 9153878"/>
              <a:gd name="connsiteY50" fmla="*/ 103031 h 917955"/>
              <a:gd name="connsiteX51" fmla="*/ 2701562 w 9153878"/>
              <a:gd name="connsiteY51" fmla="*/ 90152 h 917955"/>
              <a:gd name="connsiteX52" fmla="*/ 2791714 w 9153878"/>
              <a:gd name="connsiteY52" fmla="*/ 103031 h 917955"/>
              <a:gd name="connsiteX53" fmla="*/ 2830351 w 9153878"/>
              <a:gd name="connsiteY53" fmla="*/ 115909 h 917955"/>
              <a:gd name="connsiteX54" fmla="*/ 2907624 w 9153878"/>
              <a:gd name="connsiteY54" fmla="*/ 128788 h 917955"/>
              <a:gd name="connsiteX55" fmla="*/ 2946261 w 9153878"/>
              <a:gd name="connsiteY55" fmla="*/ 103031 h 917955"/>
              <a:gd name="connsiteX56" fmla="*/ 3062171 w 9153878"/>
              <a:gd name="connsiteY56" fmla="*/ 115909 h 917955"/>
              <a:gd name="connsiteX57" fmla="*/ 3139444 w 9153878"/>
              <a:gd name="connsiteY57" fmla="*/ 90152 h 917955"/>
              <a:gd name="connsiteX58" fmla="*/ 3255354 w 9153878"/>
              <a:gd name="connsiteY58" fmla="*/ 115909 h 917955"/>
              <a:gd name="connsiteX59" fmla="*/ 3409900 w 9153878"/>
              <a:gd name="connsiteY59" fmla="*/ 141667 h 917955"/>
              <a:gd name="connsiteX60" fmla="*/ 3448537 w 9153878"/>
              <a:gd name="connsiteY60" fmla="*/ 154546 h 917955"/>
              <a:gd name="connsiteX61" fmla="*/ 3487174 w 9153878"/>
              <a:gd name="connsiteY61" fmla="*/ 141667 h 917955"/>
              <a:gd name="connsiteX62" fmla="*/ 3512931 w 9153878"/>
              <a:gd name="connsiteY62" fmla="*/ 103031 h 917955"/>
              <a:gd name="connsiteX63" fmla="*/ 3731872 w 9153878"/>
              <a:gd name="connsiteY63" fmla="*/ 90152 h 917955"/>
              <a:gd name="connsiteX64" fmla="*/ 3809145 w 9153878"/>
              <a:gd name="connsiteY64" fmla="*/ 115909 h 917955"/>
              <a:gd name="connsiteX65" fmla="*/ 3873540 w 9153878"/>
              <a:gd name="connsiteY65" fmla="*/ 180304 h 917955"/>
              <a:gd name="connsiteX66" fmla="*/ 3912176 w 9153878"/>
              <a:gd name="connsiteY66" fmla="*/ 154546 h 917955"/>
              <a:gd name="connsiteX67" fmla="*/ 3937934 w 9153878"/>
              <a:gd name="connsiteY67" fmla="*/ 115909 h 917955"/>
              <a:gd name="connsiteX68" fmla="*/ 4105360 w 9153878"/>
              <a:gd name="connsiteY68" fmla="*/ 141667 h 917955"/>
              <a:gd name="connsiteX69" fmla="*/ 4234148 w 9153878"/>
              <a:gd name="connsiteY69" fmla="*/ 115909 h 917955"/>
              <a:gd name="connsiteX70" fmla="*/ 4247027 w 9153878"/>
              <a:gd name="connsiteY70" fmla="*/ 77273 h 917955"/>
              <a:gd name="connsiteX71" fmla="*/ 4285664 w 9153878"/>
              <a:gd name="connsiteY71" fmla="*/ 103031 h 917955"/>
              <a:gd name="connsiteX72" fmla="*/ 4401574 w 9153878"/>
              <a:gd name="connsiteY72" fmla="*/ 154546 h 917955"/>
              <a:gd name="connsiteX73" fmla="*/ 4427331 w 9153878"/>
              <a:gd name="connsiteY73" fmla="*/ 115909 h 917955"/>
              <a:gd name="connsiteX74" fmla="*/ 4530362 w 9153878"/>
              <a:gd name="connsiteY74" fmla="*/ 90152 h 917955"/>
              <a:gd name="connsiteX75" fmla="*/ 4556120 w 9153878"/>
              <a:gd name="connsiteY75" fmla="*/ 128788 h 917955"/>
              <a:gd name="connsiteX76" fmla="*/ 4594757 w 9153878"/>
              <a:gd name="connsiteY76" fmla="*/ 115909 h 917955"/>
              <a:gd name="connsiteX77" fmla="*/ 4710667 w 9153878"/>
              <a:gd name="connsiteY77" fmla="*/ 115909 h 917955"/>
              <a:gd name="connsiteX78" fmla="*/ 4749303 w 9153878"/>
              <a:gd name="connsiteY78" fmla="*/ 103031 h 917955"/>
              <a:gd name="connsiteX79" fmla="*/ 4826576 w 9153878"/>
              <a:gd name="connsiteY79" fmla="*/ 64394 h 917955"/>
              <a:gd name="connsiteX80" fmla="*/ 4903850 w 9153878"/>
              <a:gd name="connsiteY80" fmla="*/ 90152 h 917955"/>
              <a:gd name="connsiteX81" fmla="*/ 4981123 w 9153878"/>
              <a:gd name="connsiteY81" fmla="*/ 103031 h 917955"/>
              <a:gd name="connsiteX82" fmla="*/ 5045517 w 9153878"/>
              <a:gd name="connsiteY82" fmla="*/ 115909 h 917955"/>
              <a:gd name="connsiteX83" fmla="*/ 5084154 w 9153878"/>
              <a:gd name="connsiteY83" fmla="*/ 103031 h 917955"/>
              <a:gd name="connsiteX84" fmla="*/ 5161427 w 9153878"/>
              <a:gd name="connsiteY84" fmla="*/ 77273 h 917955"/>
              <a:gd name="connsiteX85" fmla="*/ 5251579 w 9153878"/>
              <a:gd name="connsiteY85" fmla="*/ 115909 h 917955"/>
              <a:gd name="connsiteX86" fmla="*/ 5341731 w 9153878"/>
              <a:gd name="connsiteY86" fmla="*/ 141667 h 917955"/>
              <a:gd name="connsiteX87" fmla="*/ 5380368 w 9153878"/>
              <a:gd name="connsiteY87" fmla="*/ 115909 h 917955"/>
              <a:gd name="connsiteX88" fmla="*/ 5419005 w 9153878"/>
              <a:gd name="connsiteY88" fmla="*/ 103031 h 917955"/>
              <a:gd name="connsiteX89" fmla="*/ 5431884 w 9153878"/>
              <a:gd name="connsiteY89" fmla="*/ 64394 h 917955"/>
              <a:gd name="connsiteX90" fmla="*/ 5470520 w 9153878"/>
              <a:gd name="connsiteY90" fmla="*/ 77273 h 917955"/>
              <a:gd name="connsiteX91" fmla="*/ 5509157 w 9153878"/>
              <a:gd name="connsiteY91" fmla="*/ 103031 h 917955"/>
              <a:gd name="connsiteX92" fmla="*/ 5625067 w 9153878"/>
              <a:gd name="connsiteY92" fmla="*/ 180304 h 917955"/>
              <a:gd name="connsiteX93" fmla="*/ 5663703 w 9153878"/>
              <a:gd name="connsiteY93" fmla="*/ 167425 h 917955"/>
              <a:gd name="connsiteX94" fmla="*/ 5676582 w 9153878"/>
              <a:gd name="connsiteY94" fmla="*/ 128788 h 917955"/>
              <a:gd name="connsiteX95" fmla="*/ 5702340 w 9153878"/>
              <a:gd name="connsiteY95" fmla="*/ 77273 h 917955"/>
              <a:gd name="connsiteX96" fmla="*/ 5740976 w 9153878"/>
              <a:gd name="connsiteY96" fmla="*/ 64394 h 917955"/>
              <a:gd name="connsiteX97" fmla="*/ 5831129 w 9153878"/>
              <a:gd name="connsiteY97" fmla="*/ 90152 h 917955"/>
              <a:gd name="connsiteX98" fmla="*/ 5877121 w 9153878"/>
              <a:gd name="connsiteY98" fmla="*/ 104102 h 917955"/>
              <a:gd name="connsiteX99" fmla="*/ 5864477 w 9153878"/>
              <a:gd name="connsiteY99" fmla="*/ 101821 h 917955"/>
              <a:gd name="connsiteX100" fmla="*/ 5857456 w 9153878"/>
              <a:gd name="connsiteY100" fmla="*/ 100101 h 917955"/>
              <a:gd name="connsiteX101" fmla="*/ 5864317 w 9153878"/>
              <a:gd name="connsiteY101" fmla="*/ 101792 h 917955"/>
              <a:gd name="connsiteX102" fmla="*/ 5864477 w 9153878"/>
              <a:gd name="connsiteY102" fmla="*/ 101821 h 917955"/>
              <a:gd name="connsiteX103" fmla="*/ 5876487 w 9153878"/>
              <a:gd name="connsiteY103" fmla="*/ 104763 h 917955"/>
              <a:gd name="connsiteX104" fmla="*/ 5921281 w 9153878"/>
              <a:gd name="connsiteY104" fmla="*/ 115909 h 917955"/>
              <a:gd name="connsiteX105" fmla="*/ 5934160 w 9153878"/>
              <a:gd name="connsiteY105" fmla="*/ 77273 h 917955"/>
              <a:gd name="connsiteX106" fmla="*/ 5998554 w 9153878"/>
              <a:gd name="connsiteY106" fmla="*/ 64394 h 917955"/>
              <a:gd name="connsiteX107" fmla="*/ 6050069 w 9153878"/>
              <a:gd name="connsiteY107" fmla="*/ 51515 h 917955"/>
              <a:gd name="connsiteX108" fmla="*/ 6127343 w 9153878"/>
              <a:gd name="connsiteY108" fmla="*/ 90152 h 917955"/>
              <a:gd name="connsiteX109" fmla="*/ 6204616 w 9153878"/>
              <a:gd name="connsiteY109" fmla="*/ 115909 h 917955"/>
              <a:gd name="connsiteX110" fmla="*/ 6281889 w 9153878"/>
              <a:gd name="connsiteY110" fmla="*/ 90152 h 917955"/>
              <a:gd name="connsiteX111" fmla="*/ 6359162 w 9153878"/>
              <a:gd name="connsiteY111" fmla="*/ 90152 h 917955"/>
              <a:gd name="connsiteX112" fmla="*/ 6397799 w 9153878"/>
              <a:gd name="connsiteY112" fmla="*/ 103031 h 917955"/>
              <a:gd name="connsiteX113" fmla="*/ 6462193 w 9153878"/>
              <a:gd name="connsiteY113" fmla="*/ 115909 h 917955"/>
              <a:gd name="connsiteX114" fmla="*/ 6513709 w 9153878"/>
              <a:gd name="connsiteY114" fmla="*/ 128788 h 917955"/>
              <a:gd name="connsiteX115" fmla="*/ 6629619 w 9153878"/>
              <a:gd name="connsiteY115" fmla="*/ 77273 h 917955"/>
              <a:gd name="connsiteX116" fmla="*/ 6655376 w 9153878"/>
              <a:gd name="connsiteY116" fmla="*/ 115909 h 917955"/>
              <a:gd name="connsiteX117" fmla="*/ 6732650 w 9153878"/>
              <a:gd name="connsiteY117" fmla="*/ 141667 h 917955"/>
              <a:gd name="connsiteX118" fmla="*/ 6758407 w 9153878"/>
              <a:gd name="connsiteY118" fmla="*/ 103031 h 917955"/>
              <a:gd name="connsiteX119" fmla="*/ 6797044 w 9153878"/>
              <a:gd name="connsiteY119" fmla="*/ 64394 h 917955"/>
              <a:gd name="connsiteX120" fmla="*/ 6835681 w 9153878"/>
              <a:gd name="connsiteY120" fmla="*/ 51515 h 917955"/>
              <a:gd name="connsiteX121" fmla="*/ 6900075 w 9153878"/>
              <a:gd name="connsiteY121" fmla="*/ 103031 h 917955"/>
              <a:gd name="connsiteX122" fmla="*/ 6938712 w 9153878"/>
              <a:gd name="connsiteY122" fmla="*/ 90152 h 917955"/>
              <a:gd name="connsiteX123" fmla="*/ 7067500 w 9153878"/>
              <a:gd name="connsiteY123" fmla="*/ 64394 h 917955"/>
              <a:gd name="connsiteX124" fmla="*/ 7080379 w 9153878"/>
              <a:gd name="connsiteY124" fmla="*/ 103031 h 917955"/>
              <a:gd name="connsiteX125" fmla="*/ 7170531 w 9153878"/>
              <a:gd name="connsiteY125" fmla="*/ 141667 h 917955"/>
              <a:gd name="connsiteX126" fmla="*/ 7209168 w 9153878"/>
              <a:gd name="connsiteY126" fmla="*/ 103031 h 917955"/>
              <a:gd name="connsiteX127" fmla="*/ 7234926 w 9153878"/>
              <a:gd name="connsiteY127" fmla="*/ 64394 h 917955"/>
              <a:gd name="connsiteX128" fmla="*/ 7273562 w 9153878"/>
              <a:gd name="connsiteY128" fmla="*/ 38636 h 917955"/>
              <a:gd name="connsiteX129" fmla="*/ 7312199 w 9153878"/>
              <a:gd name="connsiteY129" fmla="*/ 51515 h 917955"/>
              <a:gd name="connsiteX130" fmla="*/ 7325078 w 9153878"/>
              <a:gd name="connsiteY130" fmla="*/ 103031 h 917955"/>
              <a:gd name="connsiteX131" fmla="*/ 7428109 w 9153878"/>
              <a:gd name="connsiteY131" fmla="*/ 115909 h 917955"/>
              <a:gd name="connsiteX132" fmla="*/ 7659929 w 9153878"/>
              <a:gd name="connsiteY132" fmla="*/ 90152 h 917955"/>
              <a:gd name="connsiteX133" fmla="*/ 7788717 w 9153878"/>
              <a:gd name="connsiteY133" fmla="*/ 115909 h 917955"/>
              <a:gd name="connsiteX134" fmla="*/ 7827354 w 9153878"/>
              <a:gd name="connsiteY134" fmla="*/ 103031 h 917955"/>
              <a:gd name="connsiteX135" fmla="*/ 7865991 w 9153878"/>
              <a:gd name="connsiteY135" fmla="*/ 115909 h 917955"/>
              <a:gd name="connsiteX136" fmla="*/ 7904627 w 9153878"/>
              <a:gd name="connsiteY136" fmla="*/ 77273 h 917955"/>
              <a:gd name="connsiteX137" fmla="*/ 7943264 w 9153878"/>
              <a:gd name="connsiteY137" fmla="*/ 90152 h 917955"/>
              <a:gd name="connsiteX138" fmla="*/ 7981900 w 9153878"/>
              <a:gd name="connsiteY138" fmla="*/ 115909 h 917955"/>
              <a:gd name="connsiteX139" fmla="*/ 8059174 w 9153878"/>
              <a:gd name="connsiteY139" fmla="*/ 115909 h 917955"/>
              <a:gd name="connsiteX140" fmla="*/ 8084931 w 9153878"/>
              <a:gd name="connsiteY140" fmla="*/ 77273 h 917955"/>
              <a:gd name="connsiteX141" fmla="*/ 8123568 w 9153878"/>
              <a:gd name="connsiteY141" fmla="*/ 64394 h 917955"/>
              <a:gd name="connsiteX142" fmla="*/ 8162205 w 9153878"/>
              <a:gd name="connsiteY142" fmla="*/ 77273 h 917955"/>
              <a:gd name="connsiteX143" fmla="*/ 8213720 w 9153878"/>
              <a:gd name="connsiteY143" fmla="*/ 90152 h 917955"/>
              <a:gd name="connsiteX144" fmla="*/ 8484176 w 9153878"/>
              <a:gd name="connsiteY144" fmla="*/ 51515 h 917955"/>
              <a:gd name="connsiteX145" fmla="*/ 8522813 w 9153878"/>
              <a:gd name="connsiteY145" fmla="*/ 64394 h 917955"/>
              <a:gd name="connsiteX146" fmla="*/ 8561450 w 9153878"/>
              <a:gd name="connsiteY146" fmla="*/ 51515 h 917955"/>
              <a:gd name="connsiteX147" fmla="*/ 8625844 w 9153878"/>
              <a:gd name="connsiteY147" fmla="*/ 38636 h 917955"/>
              <a:gd name="connsiteX148" fmla="*/ 8715996 w 9153878"/>
              <a:gd name="connsiteY148" fmla="*/ 77273 h 917955"/>
              <a:gd name="connsiteX149" fmla="*/ 8753101 w 9153878"/>
              <a:gd name="connsiteY149" fmla="*/ 88905 h 917955"/>
              <a:gd name="connsiteX150" fmla="*/ 8749983 w 9153878"/>
              <a:gd name="connsiteY150" fmla="*/ 86577 h 917955"/>
              <a:gd name="connsiteX151" fmla="*/ 8762531 w 9153878"/>
              <a:gd name="connsiteY151" fmla="*/ 95241 h 917955"/>
              <a:gd name="connsiteX152" fmla="*/ 8793269 w 9153878"/>
              <a:gd name="connsiteY152" fmla="*/ 115909 h 917955"/>
              <a:gd name="connsiteX153" fmla="*/ 8883422 w 9153878"/>
              <a:gd name="connsiteY153" fmla="*/ 115909 h 917955"/>
              <a:gd name="connsiteX154" fmla="*/ 8909179 w 9153878"/>
              <a:gd name="connsiteY154" fmla="*/ 77273 h 917955"/>
              <a:gd name="connsiteX155" fmla="*/ 9012210 w 9153878"/>
              <a:gd name="connsiteY155" fmla="*/ 51515 h 917955"/>
              <a:gd name="connsiteX156" fmla="*/ 9115241 w 9153878"/>
              <a:gd name="connsiteY156" fmla="*/ 0 h 91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17955">
                <a:moveTo>
                  <a:pt x="8748278" y="85304"/>
                </a:moveTo>
                <a:lnTo>
                  <a:pt x="8749983" y="86577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1303" y="917955"/>
                </a:lnTo>
                <a:lnTo>
                  <a:pt x="0" y="917955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1" y="103936"/>
                  <a:pt x="8760956" y="95139"/>
                  <a:pt x="8753101" y="88905"/>
                </a:cubicBezTo>
                <a:lnTo>
                  <a:pt x="8749983" y="86577"/>
                </a:lnTo>
                <a:lnTo>
                  <a:pt x="8762531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13" y="1067281"/>
            <a:ext cx="2151453" cy="89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36" y="1798090"/>
            <a:ext cx="1650054" cy="928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29" y="1280225"/>
            <a:ext cx="1752693" cy="975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220685" y="1645800"/>
            <a:ext cx="1578532" cy="9182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10" y="1595850"/>
            <a:ext cx="1959794" cy="9293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39" y="854369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46" y="2094439"/>
            <a:ext cx="1512296" cy="8519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13115" y="2850481"/>
            <a:ext cx="9153878" cy="1176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-9700" y="3497032"/>
            <a:ext cx="9144001" cy="1625337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6" name="TextBox 15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280 million years ago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270 million years ago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 flipV="1">
            <a:off x="6840097" y="166157"/>
            <a:ext cx="1130254" cy="283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764078" y="181220"/>
            <a:ext cx="325598" cy="599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27386" y="2859391"/>
            <a:ext cx="9153878" cy="917955"/>
          </a:xfrm>
          <a:custGeom>
            <a:avLst/>
            <a:gdLst>
              <a:gd name="connsiteX0" fmla="*/ 8748278 w 9153878"/>
              <a:gd name="connsiteY0" fmla="*/ 85304 h 917955"/>
              <a:gd name="connsiteX1" fmla="*/ 8749983 w 9153878"/>
              <a:gd name="connsiteY1" fmla="*/ 86577 h 917955"/>
              <a:gd name="connsiteX2" fmla="*/ 8749477 w 9153878"/>
              <a:gd name="connsiteY2" fmla="*/ 86228 h 917955"/>
              <a:gd name="connsiteX3" fmla="*/ 8748278 w 9153878"/>
              <a:gd name="connsiteY3" fmla="*/ 85304 h 917955"/>
              <a:gd name="connsiteX4" fmla="*/ 9115241 w 9153878"/>
              <a:gd name="connsiteY4" fmla="*/ 0 h 917955"/>
              <a:gd name="connsiteX5" fmla="*/ 9153878 w 9153878"/>
              <a:gd name="connsiteY5" fmla="*/ 0 h 917955"/>
              <a:gd name="connsiteX6" fmla="*/ 9141303 w 9153878"/>
              <a:gd name="connsiteY6" fmla="*/ 917955 h 917955"/>
              <a:gd name="connsiteX7" fmla="*/ 0 w 9153878"/>
              <a:gd name="connsiteY7" fmla="*/ 917955 h 917955"/>
              <a:gd name="connsiteX8" fmla="*/ 0 w 9153878"/>
              <a:gd name="connsiteY8" fmla="*/ 20068 h 917955"/>
              <a:gd name="connsiteX9" fmla="*/ 74272 w 9153878"/>
              <a:gd name="connsiteY9" fmla="*/ 38636 h 917955"/>
              <a:gd name="connsiteX10" fmla="*/ 177303 w 9153878"/>
              <a:gd name="connsiteY10" fmla="*/ 51515 h 917955"/>
              <a:gd name="connsiteX11" fmla="*/ 280334 w 9153878"/>
              <a:gd name="connsiteY11" fmla="*/ 64394 h 917955"/>
              <a:gd name="connsiteX12" fmla="*/ 331850 w 9153878"/>
              <a:gd name="connsiteY12" fmla="*/ 51515 h 917955"/>
              <a:gd name="connsiteX13" fmla="*/ 357607 w 9153878"/>
              <a:gd name="connsiteY13" fmla="*/ 90152 h 917955"/>
              <a:gd name="connsiteX14" fmla="*/ 396244 w 9153878"/>
              <a:gd name="connsiteY14" fmla="*/ 103031 h 917955"/>
              <a:gd name="connsiteX15" fmla="*/ 537912 w 9153878"/>
              <a:gd name="connsiteY15" fmla="*/ 64394 h 917955"/>
              <a:gd name="connsiteX16" fmla="*/ 576548 w 9153878"/>
              <a:gd name="connsiteY16" fmla="*/ 90152 h 917955"/>
              <a:gd name="connsiteX17" fmla="*/ 602306 w 9153878"/>
              <a:gd name="connsiteY17" fmla="*/ 128788 h 917955"/>
              <a:gd name="connsiteX18" fmla="*/ 679579 w 9153878"/>
              <a:gd name="connsiteY18" fmla="*/ 141667 h 917955"/>
              <a:gd name="connsiteX19" fmla="*/ 718216 w 9153878"/>
              <a:gd name="connsiteY19" fmla="*/ 128788 h 917955"/>
              <a:gd name="connsiteX20" fmla="*/ 769731 w 9153878"/>
              <a:gd name="connsiteY20" fmla="*/ 103031 h 917955"/>
              <a:gd name="connsiteX21" fmla="*/ 859884 w 9153878"/>
              <a:gd name="connsiteY21" fmla="*/ 115909 h 917955"/>
              <a:gd name="connsiteX22" fmla="*/ 1001551 w 9153878"/>
              <a:gd name="connsiteY22" fmla="*/ 115909 h 917955"/>
              <a:gd name="connsiteX23" fmla="*/ 1040188 w 9153878"/>
              <a:gd name="connsiteY23" fmla="*/ 103031 h 917955"/>
              <a:gd name="connsiteX24" fmla="*/ 1078824 w 9153878"/>
              <a:gd name="connsiteY24" fmla="*/ 103031 h 917955"/>
              <a:gd name="connsiteX25" fmla="*/ 1168976 w 9153878"/>
              <a:gd name="connsiteY25" fmla="*/ 90152 h 917955"/>
              <a:gd name="connsiteX26" fmla="*/ 1207613 w 9153878"/>
              <a:gd name="connsiteY26" fmla="*/ 128788 h 917955"/>
              <a:gd name="connsiteX27" fmla="*/ 1246250 w 9153878"/>
              <a:gd name="connsiteY27" fmla="*/ 141667 h 917955"/>
              <a:gd name="connsiteX28" fmla="*/ 1336402 w 9153878"/>
              <a:gd name="connsiteY28" fmla="*/ 128788 h 917955"/>
              <a:gd name="connsiteX29" fmla="*/ 1413675 w 9153878"/>
              <a:gd name="connsiteY29" fmla="*/ 115909 h 917955"/>
              <a:gd name="connsiteX30" fmla="*/ 1465191 w 9153878"/>
              <a:gd name="connsiteY30" fmla="*/ 90152 h 917955"/>
              <a:gd name="connsiteX31" fmla="*/ 1503827 w 9153878"/>
              <a:gd name="connsiteY31" fmla="*/ 77273 h 917955"/>
              <a:gd name="connsiteX32" fmla="*/ 1606858 w 9153878"/>
              <a:gd name="connsiteY32" fmla="*/ 103031 h 917955"/>
              <a:gd name="connsiteX33" fmla="*/ 1658374 w 9153878"/>
              <a:gd name="connsiteY33" fmla="*/ 128788 h 917955"/>
              <a:gd name="connsiteX34" fmla="*/ 1722768 w 9153878"/>
              <a:gd name="connsiteY34" fmla="*/ 141667 h 917955"/>
              <a:gd name="connsiteX35" fmla="*/ 1761405 w 9153878"/>
              <a:gd name="connsiteY35" fmla="*/ 115909 h 917955"/>
              <a:gd name="connsiteX36" fmla="*/ 1800041 w 9153878"/>
              <a:gd name="connsiteY36" fmla="*/ 103031 h 917955"/>
              <a:gd name="connsiteX37" fmla="*/ 1838678 w 9153878"/>
              <a:gd name="connsiteY37" fmla="*/ 115909 h 917955"/>
              <a:gd name="connsiteX38" fmla="*/ 1915951 w 9153878"/>
              <a:gd name="connsiteY38" fmla="*/ 167425 h 917955"/>
              <a:gd name="connsiteX39" fmla="*/ 1993224 w 9153878"/>
              <a:gd name="connsiteY39" fmla="*/ 103031 h 917955"/>
              <a:gd name="connsiteX40" fmla="*/ 2070498 w 9153878"/>
              <a:gd name="connsiteY40" fmla="*/ 77273 h 917955"/>
              <a:gd name="connsiteX41" fmla="*/ 2083376 w 9153878"/>
              <a:gd name="connsiteY41" fmla="*/ 115909 h 917955"/>
              <a:gd name="connsiteX42" fmla="*/ 2134892 w 9153878"/>
              <a:gd name="connsiteY42" fmla="*/ 128788 h 917955"/>
              <a:gd name="connsiteX43" fmla="*/ 2173529 w 9153878"/>
              <a:gd name="connsiteY43" fmla="*/ 115909 h 917955"/>
              <a:gd name="connsiteX44" fmla="*/ 2250802 w 9153878"/>
              <a:gd name="connsiteY44" fmla="*/ 103031 h 917955"/>
              <a:gd name="connsiteX45" fmla="*/ 2263681 w 9153878"/>
              <a:gd name="connsiteY45" fmla="*/ 64394 h 917955"/>
              <a:gd name="connsiteX46" fmla="*/ 2328075 w 9153878"/>
              <a:gd name="connsiteY46" fmla="*/ 115909 h 917955"/>
              <a:gd name="connsiteX47" fmla="*/ 2379591 w 9153878"/>
              <a:gd name="connsiteY47" fmla="*/ 128788 h 917955"/>
              <a:gd name="connsiteX48" fmla="*/ 2418227 w 9153878"/>
              <a:gd name="connsiteY48" fmla="*/ 103031 h 917955"/>
              <a:gd name="connsiteX49" fmla="*/ 2534137 w 9153878"/>
              <a:gd name="connsiteY49" fmla="*/ 90152 h 917955"/>
              <a:gd name="connsiteX50" fmla="*/ 2624289 w 9153878"/>
              <a:gd name="connsiteY50" fmla="*/ 103031 h 917955"/>
              <a:gd name="connsiteX51" fmla="*/ 2701562 w 9153878"/>
              <a:gd name="connsiteY51" fmla="*/ 90152 h 917955"/>
              <a:gd name="connsiteX52" fmla="*/ 2791714 w 9153878"/>
              <a:gd name="connsiteY52" fmla="*/ 103031 h 917955"/>
              <a:gd name="connsiteX53" fmla="*/ 2830351 w 9153878"/>
              <a:gd name="connsiteY53" fmla="*/ 115909 h 917955"/>
              <a:gd name="connsiteX54" fmla="*/ 2907624 w 9153878"/>
              <a:gd name="connsiteY54" fmla="*/ 128788 h 917955"/>
              <a:gd name="connsiteX55" fmla="*/ 2946261 w 9153878"/>
              <a:gd name="connsiteY55" fmla="*/ 103031 h 917955"/>
              <a:gd name="connsiteX56" fmla="*/ 3062171 w 9153878"/>
              <a:gd name="connsiteY56" fmla="*/ 115909 h 917955"/>
              <a:gd name="connsiteX57" fmla="*/ 3139444 w 9153878"/>
              <a:gd name="connsiteY57" fmla="*/ 90152 h 917955"/>
              <a:gd name="connsiteX58" fmla="*/ 3255354 w 9153878"/>
              <a:gd name="connsiteY58" fmla="*/ 115909 h 917955"/>
              <a:gd name="connsiteX59" fmla="*/ 3409900 w 9153878"/>
              <a:gd name="connsiteY59" fmla="*/ 141667 h 917955"/>
              <a:gd name="connsiteX60" fmla="*/ 3448537 w 9153878"/>
              <a:gd name="connsiteY60" fmla="*/ 154546 h 917955"/>
              <a:gd name="connsiteX61" fmla="*/ 3487174 w 9153878"/>
              <a:gd name="connsiteY61" fmla="*/ 141667 h 917955"/>
              <a:gd name="connsiteX62" fmla="*/ 3512931 w 9153878"/>
              <a:gd name="connsiteY62" fmla="*/ 103031 h 917955"/>
              <a:gd name="connsiteX63" fmla="*/ 3731872 w 9153878"/>
              <a:gd name="connsiteY63" fmla="*/ 90152 h 917955"/>
              <a:gd name="connsiteX64" fmla="*/ 3809145 w 9153878"/>
              <a:gd name="connsiteY64" fmla="*/ 115909 h 917955"/>
              <a:gd name="connsiteX65" fmla="*/ 3873540 w 9153878"/>
              <a:gd name="connsiteY65" fmla="*/ 180304 h 917955"/>
              <a:gd name="connsiteX66" fmla="*/ 3912176 w 9153878"/>
              <a:gd name="connsiteY66" fmla="*/ 154546 h 917955"/>
              <a:gd name="connsiteX67" fmla="*/ 3937934 w 9153878"/>
              <a:gd name="connsiteY67" fmla="*/ 115909 h 917955"/>
              <a:gd name="connsiteX68" fmla="*/ 4105360 w 9153878"/>
              <a:gd name="connsiteY68" fmla="*/ 141667 h 917955"/>
              <a:gd name="connsiteX69" fmla="*/ 4234148 w 9153878"/>
              <a:gd name="connsiteY69" fmla="*/ 115909 h 917955"/>
              <a:gd name="connsiteX70" fmla="*/ 4247027 w 9153878"/>
              <a:gd name="connsiteY70" fmla="*/ 77273 h 917955"/>
              <a:gd name="connsiteX71" fmla="*/ 4285664 w 9153878"/>
              <a:gd name="connsiteY71" fmla="*/ 103031 h 917955"/>
              <a:gd name="connsiteX72" fmla="*/ 4401574 w 9153878"/>
              <a:gd name="connsiteY72" fmla="*/ 154546 h 917955"/>
              <a:gd name="connsiteX73" fmla="*/ 4427331 w 9153878"/>
              <a:gd name="connsiteY73" fmla="*/ 115909 h 917955"/>
              <a:gd name="connsiteX74" fmla="*/ 4530362 w 9153878"/>
              <a:gd name="connsiteY74" fmla="*/ 90152 h 917955"/>
              <a:gd name="connsiteX75" fmla="*/ 4556120 w 9153878"/>
              <a:gd name="connsiteY75" fmla="*/ 128788 h 917955"/>
              <a:gd name="connsiteX76" fmla="*/ 4594757 w 9153878"/>
              <a:gd name="connsiteY76" fmla="*/ 115909 h 917955"/>
              <a:gd name="connsiteX77" fmla="*/ 4710667 w 9153878"/>
              <a:gd name="connsiteY77" fmla="*/ 115909 h 917955"/>
              <a:gd name="connsiteX78" fmla="*/ 4749303 w 9153878"/>
              <a:gd name="connsiteY78" fmla="*/ 103031 h 917955"/>
              <a:gd name="connsiteX79" fmla="*/ 4826576 w 9153878"/>
              <a:gd name="connsiteY79" fmla="*/ 64394 h 917955"/>
              <a:gd name="connsiteX80" fmla="*/ 4903850 w 9153878"/>
              <a:gd name="connsiteY80" fmla="*/ 90152 h 917955"/>
              <a:gd name="connsiteX81" fmla="*/ 4981123 w 9153878"/>
              <a:gd name="connsiteY81" fmla="*/ 103031 h 917955"/>
              <a:gd name="connsiteX82" fmla="*/ 5045517 w 9153878"/>
              <a:gd name="connsiteY82" fmla="*/ 115909 h 917955"/>
              <a:gd name="connsiteX83" fmla="*/ 5084154 w 9153878"/>
              <a:gd name="connsiteY83" fmla="*/ 103031 h 917955"/>
              <a:gd name="connsiteX84" fmla="*/ 5161427 w 9153878"/>
              <a:gd name="connsiteY84" fmla="*/ 77273 h 917955"/>
              <a:gd name="connsiteX85" fmla="*/ 5251579 w 9153878"/>
              <a:gd name="connsiteY85" fmla="*/ 115909 h 917955"/>
              <a:gd name="connsiteX86" fmla="*/ 5341731 w 9153878"/>
              <a:gd name="connsiteY86" fmla="*/ 141667 h 917955"/>
              <a:gd name="connsiteX87" fmla="*/ 5380368 w 9153878"/>
              <a:gd name="connsiteY87" fmla="*/ 115909 h 917955"/>
              <a:gd name="connsiteX88" fmla="*/ 5419005 w 9153878"/>
              <a:gd name="connsiteY88" fmla="*/ 103031 h 917955"/>
              <a:gd name="connsiteX89" fmla="*/ 5431884 w 9153878"/>
              <a:gd name="connsiteY89" fmla="*/ 64394 h 917955"/>
              <a:gd name="connsiteX90" fmla="*/ 5470520 w 9153878"/>
              <a:gd name="connsiteY90" fmla="*/ 77273 h 917955"/>
              <a:gd name="connsiteX91" fmla="*/ 5509157 w 9153878"/>
              <a:gd name="connsiteY91" fmla="*/ 103031 h 917955"/>
              <a:gd name="connsiteX92" fmla="*/ 5625067 w 9153878"/>
              <a:gd name="connsiteY92" fmla="*/ 180304 h 917955"/>
              <a:gd name="connsiteX93" fmla="*/ 5663703 w 9153878"/>
              <a:gd name="connsiteY93" fmla="*/ 167425 h 917955"/>
              <a:gd name="connsiteX94" fmla="*/ 5676582 w 9153878"/>
              <a:gd name="connsiteY94" fmla="*/ 128788 h 917955"/>
              <a:gd name="connsiteX95" fmla="*/ 5702340 w 9153878"/>
              <a:gd name="connsiteY95" fmla="*/ 77273 h 917955"/>
              <a:gd name="connsiteX96" fmla="*/ 5740976 w 9153878"/>
              <a:gd name="connsiteY96" fmla="*/ 64394 h 917955"/>
              <a:gd name="connsiteX97" fmla="*/ 5831129 w 9153878"/>
              <a:gd name="connsiteY97" fmla="*/ 90152 h 917955"/>
              <a:gd name="connsiteX98" fmla="*/ 5877121 w 9153878"/>
              <a:gd name="connsiteY98" fmla="*/ 104102 h 917955"/>
              <a:gd name="connsiteX99" fmla="*/ 5864477 w 9153878"/>
              <a:gd name="connsiteY99" fmla="*/ 101821 h 917955"/>
              <a:gd name="connsiteX100" fmla="*/ 5857456 w 9153878"/>
              <a:gd name="connsiteY100" fmla="*/ 100101 h 917955"/>
              <a:gd name="connsiteX101" fmla="*/ 5864317 w 9153878"/>
              <a:gd name="connsiteY101" fmla="*/ 101792 h 917955"/>
              <a:gd name="connsiteX102" fmla="*/ 5864477 w 9153878"/>
              <a:gd name="connsiteY102" fmla="*/ 101821 h 917955"/>
              <a:gd name="connsiteX103" fmla="*/ 5876487 w 9153878"/>
              <a:gd name="connsiteY103" fmla="*/ 104763 h 917955"/>
              <a:gd name="connsiteX104" fmla="*/ 5921281 w 9153878"/>
              <a:gd name="connsiteY104" fmla="*/ 115909 h 917955"/>
              <a:gd name="connsiteX105" fmla="*/ 5934160 w 9153878"/>
              <a:gd name="connsiteY105" fmla="*/ 77273 h 917955"/>
              <a:gd name="connsiteX106" fmla="*/ 5998554 w 9153878"/>
              <a:gd name="connsiteY106" fmla="*/ 64394 h 917955"/>
              <a:gd name="connsiteX107" fmla="*/ 6050069 w 9153878"/>
              <a:gd name="connsiteY107" fmla="*/ 51515 h 917955"/>
              <a:gd name="connsiteX108" fmla="*/ 6127343 w 9153878"/>
              <a:gd name="connsiteY108" fmla="*/ 90152 h 917955"/>
              <a:gd name="connsiteX109" fmla="*/ 6204616 w 9153878"/>
              <a:gd name="connsiteY109" fmla="*/ 115909 h 917955"/>
              <a:gd name="connsiteX110" fmla="*/ 6281889 w 9153878"/>
              <a:gd name="connsiteY110" fmla="*/ 90152 h 917955"/>
              <a:gd name="connsiteX111" fmla="*/ 6359162 w 9153878"/>
              <a:gd name="connsiteY111" fmla="*/ 90152 h 917955"/>
              <a:gd name="connsiteX112" fmla="*/ 6397799 w 9153878"/>
              <a:gd name="connsiteY112" fmla="*/ 103031 h 917955"/>
              <a:gd name="connsiteX113" fmla="*/ 6462193 w 9153878"/>
              <a:gd name="connsiteY113" fmla="*/ 115909 h 917955"/>
              <a:gd name="connsiteX114" fmla="*/ 6513709 w 9153878"/>
              <a:gd name="connsiteY114" fmla="*/ 128788 h 917955"/>
              <a:gd name="connsiteX115" fmla="*/ 6629619 w 9153878"/>
              <a:gd name="connsiteY115" fmla="*/ 77273 h 917955"/>
              <a:gd name="connsiteX116" fmla="*/ 6655376 w 9153878"/>
              <a:gd name="connsiteY116" fmla="*/ 115909 h 917955"/>
              <a:gd name="connsiteX117" fmla="*/ 6732650 w 9153878"/>
              <a:gd name="connsiteY117" fmla="*/ 141667 h 917955"/>
              <a:gd name="connsiteX118" fmla="*/ 6758407 w 9153878"/>
              <a:gd name="connsiteY118" fmla="*/ 103031 h 917955"/>
              <a:gd name="connsiteX119" fmla="*/ 6797044 w 9153878"/>
              <a:gd name="connsiteY119" fmla="*/ 64394 h 917955"/>
              <a:gd name="connsiteX120" fmla="*/ 6835681 w 9153878"/>
              <a:gd name="connsiteY120" fmla="*/ 51515 h 917955"/>
              <a:gd name="connsiteX121" fmla="*/ 6900075 w 9153878"/>
              <a:gd name="connsiteY121" fmla="*/ 103031 h 917955"/>
              <a:gd name="connsiteX122" fmla="*/ 6938712 w 9153878"/>
              <a:gd name="connsiteY122" fmla="*/ 90152 h 917955"/>
              <a:gd name="connsiteX123" fmla="*/ 7067500 w 9153878"/>
              <a:gd name="connsiteY123" fmla="*/ 64394 h 917955"/>
              <a:gd name="connsiteX124" fmla="*/ 7080379 w 9153878"/>
              <a:gd name="connsiteY124" fmla="*/ 103031 h 917955"/>
              <a:gd name="connsiteX125" fmla="*/ 7170531 w 9153878"/>
              <a:gd name="connsiteY125" fmla="*/ 141667 h 917955"/>
              <a:gd name="connsiteX126" fmla="*/ 7209168 w 9153878"/>
              <a:gd name="connsiteY126" fmla="*/ 103031 h 917955"/>
              <a:gd name="connsiteX127" fmla="*/ 7234926 w 9153878"/>
              <a:gd name="connsiteY127" fmla="*/ 64394 h 917955"/>
              <a:gd name="connsiteX128" fmla="*/ 7273562 w 9153878"/>
              <a:gd name="connsiteY128" fmla="*/ 38636 h 917955"/>
              <a:gd name="connsiteX129" fmla="*/ 7312199 w 9153878"/>
              <a:gd name="connsiteY129" fmla="*/ 51515 h 917955"/>
              <a:gd name="connsiteX130" fmla="*/ 7325078 w 9153878"/>
              <a:gd name="connsiteY130" fmla="*/ 103031 h 917955"/>
              <a:gd name="connsiteX131" fmla="*/ 7428109 w 9153878"/>
              <a:gd name="connsiteY131" fmla="*/ 115909 h 917955"/>
              <a:gd name="connsiteX132" fmla="*/ 7659929 w 9153878"/>
              <a:gd name="connsiteY132" fmla="*/ 90152 h 917955"/>
              <a:gd name="connsiteX133" fmla="*/ 7788717 w 9153878"/>
              <a:gd name="connsiteY133" fmla="*/ 115909 h 917955"/>
              <a:gd name="connsiteX134" fmla="*/ 7827354 w 9153878"/>
              <a:gd name="connsiteY134" fmla="*/ 103031 h 917955"/>
              <a:gd name="connsiteX135" fmla="*/ 7865991 w 9153878"/>
              <a:gd name="connsiteY135" fmla="*/ 115909 h 917955"/>
              <a:gd name="connsiteX136" fmla="*/ 7904627 w 9153878"/>
              <a:gd name="connsiteY136" fmla="*/ 77273 h 917955"/>
              <a:gd name="connsiteX137" fmla="*/ 7943264 w 9153878"/>
              <a:gd name="connsiteY137" fmla="*/ 90152 h 917955"/>
              <a:gd name="connsiteX138" fmla="*/ 7981900 w 9153878"/>
              <a:gd name="connsiteY138" fmla="*/ 115909 h 917955"/>
              <a:gd name="connsiteX139" fmla="*/ 8059174 w 9153878"/>
              <a:gd name="connsiteY139" fmla="*/ 115909 h 917955"/>
              <a:gd name="connsiteX140" fmla="*/ 8084931 w 9153878"/>
              <a:gd name="connsiteY140" fmla="*/ 77273 h 917955"/>
              <a:gd name="connsiteX141" fmla="*/ 8123568 w 9153878"/>
              <a:gd name="connsiteY141" fmla="*/ 64394 h 917955"/>
              <a:gd name="connsiteX142" fmla="*/ 8162205 w 9153878"/>
              <a:gd name="connsiteY142" fmla="*/ 77273 h 917955"/>
              <a:gd name="connsiteX143" fmla="*/ 8213720 w 9153878"/>
              <a:gd name="connsiteY143" fmla="*/ 90152 h 917955"/>
              <a:gd name="connsiteX144" fmla="*/ 8484176 w 9153878"/>
              <a:gd name="connsiteY144" fmla="*/ 51515 h 917955"/>
              <a:gd name="connsiteX145" fmla="*/ 8522813 w 9153878"/>
              <a:gd name="connsiteY145" fmla="*/ 64394 h 917955"/>
              <a:gd name="connsiteX146" fmla="*/ 8561450 w 9153878"/>
              <a:gd name="connsiteY146" fmla="*/ 51515 h 917955"/>
              <a:gd name="connsiteX147" fmla="*/ 8625844 w 9153878"/>
              <a:gd name="connsiteY147" fmla="*/ 38636 h 917955"/>
              <a:gd name="connsiteX148" fmla="*/ 8715996 w 9153878"/>
              <a:gd name="connsiteY148" fmla="*/ 77273 h 917955"/>
              <a:gd name="connsiteX149" fmla="*/ 8753101 w 9153878"/>
              <a:gd name="connsiteY149" fmla="*/ 88905 h 917955"/>
              <a:gd name="connsiteX150" fmla="*/ 8749983 w 9153878"/>
              <a:gd name="connsiteY150" fmla="*/ 86577 h 917955"/>
              <a:gd name="connsiteX151" fmla="*/ 8762531 w 9153878"/>
              <a:gd name="connsiteY151" fmla="*/ 95241 h 917955"/>
              <a:gd name="connsiteX152" fmla="*/ 8793269 w 9153878"/>
              <a:gd name="connsiteY152" fmla="*/ 115909 h 917955"/>
              <a:gd name="connsiteX153" fmla="*/ 8883422 w 9153878"/>
              <a:gd name="connsiteY153" fmla="*/ 115909 h 917955"/>
              <a:gd name="connsiteX154" fmla="*/ 8909179 w 9153878"/>
              <a:gd name="connsiteY154" fmla="*/ 77273 h 917955"/>
              <a:gd name="connsiteX155" fmla="*/ 9012210 w 9153878"/>
              <a:gd name="connsiteY155" fmla="*/ 51515 h 917955"/>
              <a:gd name="connsiteX156" fmla="*/ 9115241 w 9153878"/>
              <a:gd name="connsiteY156" fmla="*/ 0 h 91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17955">
                <a:moveTo>
                  <a:pt x="8748278" y="85304"/>
                </a:moveTo>
                <a:lnTo>
                  <a:pt x="8749983" y="86577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1303" y="917955"/>
                </a:lnTo>
                <a:lnTo>
                  <a:pt x="0" y="917955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1" y="103936"/>
                  <a:pt x="8760956" y="95139"/>
                  <a:pt x="8753101" y="88905"/>
                </a:cubicBezTo>
                <a:lnTo>
                  <a:pt x="8749983" y="86577"/>
                </a:lnTo>
                <a:lnTo>
                  <a:pt x="8762531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-9700" y="3497032"/>
            <a:ext cx="9144001" cy="1625337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40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27386" y="2906571"/>
            <a:ext cx="9153878" cy="917955"/>
          </a:xfrm>
          <a:custGeom>
            <a:avLst/>
            <a:gdLst>
              <a:gd name="connsiteX0" fmla="*/ 8748278 w 9153878"/>
              <a:gd name="connsiteY0" fmla="*/ 85304 h 917955"/>
              <a:gd name="connsiteX1" fmla="*/ 8749983 w 9153878"/>
              <a:gd name="connsiteY1" fmla="*/ 86577 h 917955"/>
              <a:gd name="connsiteX2" fmla="*/ 8749477 w 9153878"/>
              <a:gd name="connsiteY2" fmla="*/ 86228 h 917955"/>
              <a:gd name="connsiteX3" fmla="*/ 8748278 w 9153878"/>
              <a:gd name="connsiteY3" fmla="*/ 85304 h 917955"/>
              <a:gd name="connsiteX4" fmla="*/ 9115241 w 9153878"/>
              <a:gd name="connsiteY4" fmla="*/ 0 h 917955"/>
              <a:gd name="connsiteX5" fmla="*/ 9153878 w 9153878"/>
              <a:gd name="connsiteY5" fmla="*/ 0 h 917955"/>
              <a:gd name="connsiteX6" fmla="*/ 9141303 w 9153878"/>
              <a:gd name="connsiteY6" fmla="*/ 917955 h 917955"/>
              <a:gd name="connsiteX7" fmla="*/ 0 w 9153878"/>
              <a:gd name="connsiteY7" fmla="*/ 917955 h 917955"/>
              <a:gd name="connsiteX8" fmla="*/ 0 w 9153878"/>
              <a:gd name="connsiteY8" fmla="*/ 20068 h 917955"/>
              <a:gd name="connsiteX9" fmla="*/ 74272 w 9153878"/>
              <a:gd name="connsiteY9" fmla="*/ 38636 h 917955"/>
              <a:gd name="connsiteX10" fmla="*/ 177303 w 9153878"/>
              <a:gd name="connsiteY10" fmla="*/ 51515 h 917955"/>
              <a:gd name="connsiteX11" fmla="*/ 280334 w 9153878"/>
              <a:gd name="connsiteY11" fmla="*/ 64394 h 917955"/>
              <a:gd name="connsiteX12" fmla="*/ 331850 w 9153878"/>
              <a:gd name="connsiteY12" fmla="*/ 51515 h 917955"/>
              <a:gd name="connsiteX13" fmla="*/ 357607 w 9153878"/>
              <a:gd name="connsiteY13" fmla="*/ 90152 h 917955"/>
              <a:gd name="connsiteX14" fmla="*/ 396244 w 9153878"/>
              <a:gd name="connsiteY14" fmla="*/ 103031 h 917955"/>
              <a:gd name="connsiteX15" fmla="*/ 537912 w 9153878"/>
              <a:gd name="connsiteY15" fmla="*/ 64394 h 917955"/>
              <a:gd name="connsiteX16" fmla="*/ 576548 w 9153878"/>
              <a:gd name="connsiteY16" fmla="*/ 90152 h 917955"/>
              <a:gd name="connsiteX17" fmla="*/ 602306 w 9153878"/>
              <a:gd name="connsiteY17" fmla="*/ 128788 h 917955"/>
              <a:gd name="connsiteX18" fmla="*/ 679579 w 9153878"/>
              <a:gd name="connsiteY18" fmla="*/ 141667 h 917955"/>
              <a:gd name="connsiteX19" fmla="*/ 718216 w 9153878"/>
              <a:gd name="connsiteY19" fmla="*/ 128788 h 917955"/>
              <a:gd name="connsiteX20" fmla="*/ 769731 w 9153878"/>
              <a:gd name="connsiteY20" fmla="*/ 103031 h 917955"/>
              <a:gd name="connsiteX21" fmla="*/ 859884 w 9153878"/>
              <a:gd name="connsiteY21" fmla="*/ 115909 h 917955"/>
              <a:gd name="connsiteX22" fmla="*/ 1001551 w 9153878"/>
              <a:gd name="connsiteY22" fmla="*/ 115909 h 917955"/>
              <a:gd name="connsiteX23" fmla="*/ 1040188 w 9153878"/>
              <a:gd name="connsiteY23" fmla="*/ 103031 h 917955"/>
              <a:gd name="connsiteX24" fmla="*/ 1078824 w 9153878"/>
              <a:gd name="connsiteY24" fmla="*/ 103031 h 917955"/>
              <a:gd name="connsiteX25" fmla="*/ 1168976 w 9153878"/>
              <a:gd name="connsiteY25" fmla="*/ 90152 h 917955"/>
              <a:gd name="connsiteX26" fmla="*/ 1207613 w 9153878"/>
              <a:gd name="connsiteY26" fmla="*/ 128788 h 917955"/>
              <a:gd name="connsiteX27" fmla="*/ 1246250 w 9153878"/>
              <a:gd name="connsiteY27" fmla="*/ 141667 h 917955"/>
              <a:gd name="connsiteX28" fmla="*/ 1336402 w 9153878"/>
              <a:gd name="connsiteY28" fmla="*/ 128788 h 917955"/>
              <a:gd name="connsiteX29" fmla="*/ 1413675 w 9153878"/>
              <a:gd name="connsiteY29" fmla="*/ 115909 h 917955"/>
              <a:gd name="connsiteX30" fmla="*/ 1465191 w 9153878"/>
              <a:gd name="connsiteY30" fmla="*/ 90152 h 917955"/>
              <a:gd name="connsiteX31" fmla="*/ 1503827 w 9153878"/>
              <a:gd name="connsiteY31" fmla="*/ 77273 h 917955"/>
              <a:gd name="connsiteX32" fmla="*/ 1606858 w 9153878"/>
              <a:gd name="connsiteY32" fmla="*/ 103031 h 917955"/>
              <a:gd name="connsiteX33" fmla="*/ 1658374 w 9153878"/>
              <a:gd name="connsiteY33" fmla="*/ 128788 h 917955"/>
              <a:gd name="connsiteX34" fmla="*/ 1722768 w 9153878"/>
              <a:gd name="connsiteY34" fmla="*/ 141667 h 917955"/>
              <a:gd name="connsiteX35" fmla="*/ 1761405 w 9153878"/>
              <a:gd name="connsiteY35" fmla="*/ 115909 h 917955"/>
              <a:gd name="connsiteX36" fmla="*/ 1800041 w 9153878"/>
              <a:gd name="connsiteY36" fmla="*/ 103031 h 917955"/>
              <a:gd name="connsiteX37" fmla="*/ 1838678 w 9153878"/>
              <a:gd name="connsiteY37" fmla="*/ 115909 h 917955"/>
              <a:gd name="connsiteX38" fmla="*/ 1915951 w 9153878"/>
              <a:gd name="connsiteY38" fmla="*/ 167425 h 917955"/>
              <a:gd name="connsiteX39" fmla="*/ 1993224 w 9153878"/>
              <a:gd name="connsiteY39" fmla="*/ 103031 h 917955"/>
              <a:gd name="connsiteX40" fmla="*/ 2070498 w 9153878"/>
              <a:gd name="connsiteY40" fmla="*/ 77273 h 917955"/>
              <a:gd name="connsiteX41" fmla="*/ 2083376 w 9153878"/>
              <a:gd name="connsiteY41" fmla="*/ 115909 h 917955"/>
              <a:gd name="connsiteX42" fmla="*/ 2134892 w 9153878"/>
              <a:gd name="connsiteY42" fmla="*/ 128788 h 917955"/>
              <a:gd name="connsiteX43" fmla="*/ 2173529 w 9153878"/>
              <a:gd name="connsiteY43" fmla="*/ 115909 h 917955"/>
              <a:gd name="connsiteX44" fmla="*/ 2250802 w 9153878"/>
              <a:gd name="connsiteY44" fmla="*/ 103031 h 917955"/>
              <a:gd name="connsiteX45" fmla="*/ 2263681 w 9153878"/>
              <a:gd name="connsiteY45" fmla="*/ 64394 h 917955"/>
              <a:gd name="connsiteX46" fmla="*/ 2328075 w 9153878"/>
              <a:gd name="connsiteY46" fmla="*/ 115909 h 917955"/>
              <a:gd name="connsiteX47" fmla="*/ 2379591 w 9153878"/>
              <a:gd name="connsiteY47" fmla="*/ 128788 h 917955"/>
              <a:gd name="connsiteX48" fmla="*/ 2418227 w 9153878"/>
              <a:gd name="connsiteY48" fmla="*/ 103031 h 917955"/>
              <a:gd name="connsiteX49" fmla="*/ 2534137 w 9153878"/>
              <a:gd name="connsiteY49" fmla="*/ 90152 h 917955"/>
              <a:gd name="connsiteX50" fmla="*/ 2624289 w 9153878"/>
              <a:gd name="connsiteY50" fmla="*/ 103031 h 917955"/>
              <a:gd name="connsiteX51" fmla="*/ 2701562 w 9153878"/>
              <a:gd name="connsiteY51" fmla="*/ 90152 h 917955"/>
              <a:gd name="connsiteX52" fmla="*/ 2791714 w 9153878"/>
              <a:gd name="connsiteY52" fmla="*/ 103031 h 917955"/>
              <a:gd name="connsiteX53" fmla="*/ 2830351 w 9153878"/>
              <a:gd name="connsiteY53" fmla="*/ 115909 h 917955"/>
              <a:gd name="connsiteX54" fmla="*/ 2907624 w 9153878"/>
              <a:gd name="connsiteY54" fmla="*/ 128788 h 917955"/>
              <a:gd name="connsiteX55" fmla="*/ 2946261 w 9153878"/>
              <a:gd name="connsiteY55" fmla="*/ 103031 h 917955"/>
              <a:gd name="connsiteX56" fmla="*/ 3062171 w 9153878"/>
              <a:gd name="connsiteY56" fmla="*/ 115909 h 917955"/>
              <a:gd name="connsiteX57" fmla="*/ 3139444 w 9153878"/>
              <a:gd name="connsiteY57" fmla="*/ 90152 h 917955"/>
              <a:gd name="connsiteX58" fmla="*/ 3255354 w 9153878"/>
              <a:gd name="connsiteY58" fmla="*/ 115909 h 917955"/>
              <a:gd name="connsiteX59" fmla="*/ 3409900 w 9153878"/>
              <a:gd name="connsiteY59" fmla="*/ 141667 h 917955"/>
              <a:gd name="connsiteX60" fmla="*/ 3448537 w 9153878"/>
              <a:gd name="connsiteY60" fmla="*/ 154546 h 917955"/>
              <a:gd name="connsiteX61" fmla="*/ 3487174 w 9153878"/>
              <a:gd name="connsiteY61" fmla="*/ 141667 h 917955"/>
              <a:gd name="connsiteX62" fmla="*/ 3512931 w 9153878"/>
              <a:gd name="connsiteY62" fmla="*/ 103031 h 917955"/>
              <a:gd name="connsiteX63" fmla="*/ 3731872 w 9153878"/>
              <a:gd name="connsiteY63" fmla="*/ 90152 h 917955"/>
              <a:gd name="connsiteX64" fmla="*/ 3809145 w 9153878"/>
              <a:gd name="connsiteY64" fmla="*/ 115909 h 917955"/>
              <a:gd name="connsiteX65" fmla="*/ 3873540 w 9153878"/>
              <a:gd name="connsiteY65" fmla="*/ 180304 h 917955"/>
              <a:gd name="connsiteX66" fmla="*/ 3912176 w 9153878"/>
              <a:gd name="connsiteY66" fmla="*/ 154546 h 917955"/>
              <a:gd name="connsiteX67" fmla="*/ 3937934 w 9153878"/>
              <a:gd name="connsiteY67" fmla="*/ 115909 h 917955"/>
              <a:gd name="connsiteX68" fmla="*/ 4105360 w 9153878"/>
              <a:gd name="connsiteY68" fmla="*/ 141667 h 917955"/>
              <a:gd name="connsiteX69" fmla="*/ 4234148 w 9153878"/>
              <a:gd name="connsiteY69" fmla="*/ 115909 h 917955"/>
              <a:gd name="connsiteX70" fmla="*/ 4247027 w 9153878"/>
              <a:gd name="connsiteY70" fmla="*/ 77273 h 917955"/>
              <a:gd name="connsiteX71" fmla="*/ 4285664 w 9153878"/>
              <a:gd name="connsiteY71" fmla="*/ 103031 h 917955"/>
              <a:gd name="connsiteX72" fmla="*/ 4401574 w 9153878"/>
              <a:gd name="connsiteY72" fmla="*/ 154546 h 917955"/>
              <a:gd name="connsiteX73" fmla="*/ 4427331 w 9153878"/>
              <a:gd name="connsiteY73" fmla="*/ 115909 h 917955"/>
              <a:gd name="connsiteX74" fmla="*/ 4530362 w 9153878"/>
              <a:gd name="connsiteY74" fmla="*/ 90152 h 917955"/>
              <a:gd name="connsiteX75" fmla="*/ 4556120 w 9153878"/>
              <a:gd name="connsiteY75" fmla="*/ 128788 h 917955"/>
              <a:gd name="connsiteX76" fmla="*/ 4594757 w 9153878"/>
              <a:gd name="connsiteY76" fmla="*/ 115909 h 917955"/>
              <a:gd name="connsiteX77" fmla="*/ 4710667 w 9153878"/>
              <a:gd name="connsiteY77" fmla="*/ 115909 h 917955"/>
              <a:gd name="connsiteX78" fmla="*/ 4749303 w 9153878"/>
              <a:gd name="connsiteY78" fmla="*/ 103031 h 917955"/>
              <a:gd name="connsiteX79" fmla="*/ 4826576 w 9153878"/>
              <a:gd name="connsiteY79" fmla="*/ 64394 h 917955"/>
              <a:gd name="connsiteX80" fmla="*/ 4903850 w 9153878"/>
              <a:gd name="connsiteY80" fmla="*/ 90152 h 917955"/>
              <a:gd name="connsiteX81" fmla="*/ 4981123 w 9153878"/>
              <a:gd name="connsiteY81" fmla="*/ 103031 h 917955"/>
              <a:gd name="connsiteX82" fmla="*/ 5045517 w 9153878"/>
              <a:gd name="connsiteY82" fmla="*/ 115909 h 917955"/>
              <a:gd name="connsiteX83" fmla="*/ 5084154 w 9153878"/>
              <a:gd name="connsiteY83" fmla="*/ 103031 h 917955"/>
              <a:gd name="connsiteX84" fmla="*/ 5161427 w 9153878"/>
              <a:gd name="connsiteY84" fmla="*/ 77273 h 917955"/>
              <a:gd name="connsiteX85" fmla="*/ 5251579 w 9153878"/>
              <a:gd name="connsiteY85" fmla="*/ 115909 h 917955"/>
              <a:gd name="connsiteX86" fmla="*/ 5341731 w 9153878"/>
              <a:gd name="connsiteY86" fmla="*/ 141667 h 917955"/>
              <a:gd name="connsiteX87" fmla="*/ 5380368 w 9153878"/>
              <a:gd name="connsiteY87" fmla="*/ 115909 h 917955"/>
              <a:gd name="connsiteX88" fmla="*/ 5419005 w 9153878"/>
              <a:gd name="connsiteY88" fmla="*/ 103031 h 917955"/>
              <a:gd name="connsiteX89" fmla="*/ 5431884 w 9153878"/>
              <a:gd name="connsiteY89" fmla="*/ 64394 h 917955"/>
              <a:gd name="connsiteX90" fmla="*/ 5470520 w 9153878"/>
              <a:gd name="connsiteY90" fmla="*/ 77273 h 917955"/>
              <a:gd name="connsiteX91" fmla="*/ 5509157 w 9153878"/>
              <a:gd name="connsiteY91" fmla="*/ 103031 h 917955"/>
              <a:gd name="connsiteX92" fmla="*/ 5625067 w 9153878"/>
              <a:gd name="connsiteY92" fmla="*/ 180304 h 917955"/>
              <a:gd name="connsiteX93" fmla="*/ 5663703 w 9153878"/>
              <a:gd name="connsiteY93" fmla="*/ 167425 h 917955"/>
              <a:gd name="connsiteX94" fmla="*/ 5676582 w 9153878"/>
              <a:gd name="connsiteY94" fmla="*/ 128788 h 917955"/>
              <a:gd name="connsiteX95" fmla="*/ 5702340 w 9153878"/>
              <a:gd name="connsiteY95" fmla="*/ 77273 h 917955"/>
              <a:gd name="connsiteX96" fmla="*/ 5740976 w 9153878"/>
              <a:gd name="connsiteY96" fmla="*/ 64394 h 917955"/>
              <a:gd name="connsiteX97" fmla="*/ 5831129 w 9153878"/>
              <a:gd name="connsiteY97" fmla="*/ 90152 h 917955"/>
              <a:gd name="connsiteX98" fmla="*/ 5877121 w 9153878"/>
              <a:gd name="connsiteY98" fmla="*/ 104102 h 917955"/>
              <a:gd name="connsiteX99" fmla="*/ 5864477 w 9153878"/>
              <a:gd name="connsiteY99" fmla="*/ 101821 h 917955"/>
              <a:gd name="connsiteX100" fmla="*/ 5857456 w 9153878"/>
              <a:gd name="connsiteY100" fmla="*/ 100101 h 917955"/>
              <a:gd name="connsiteX101" fmla="*/ 5864317 w 9153878"/>
              <a:gd name="connsiteY101" fmla="*/ 101792 h 917955"/>
              <a:gd name="connsiteX102" fmla="*/ 5864477 w 9153878"/>
              <a:gd name="connsiteY102" fmla="*/ 101821 h 917955"/>
              <a:gd name="connsiteX103" fmla="*/ 5876487 w 9153878"/>
              <a:gd name="connsiteY103" fmla="*/ 104763 h 917955"/>
              <a:gd name="connsiteX104" fmla="*/ 5921281 w 9153878"/>
              <a:gd name="connsiteY104" fmla="*/ 115909 h 917955"/>
              <a:gd name="connsiteX105" fmla="*/ 5934160 w 9153878"/>
              <a:gd name="connsiteY105" fmla="*/ 77273 h 917955"/>
              <a:gd name="connsiteX106" fmla="*/ 5998554 w 9153878"/>
              <a:gd name="connsiteY106" fmla="*/ 64394 h 917955"/>
              <a:gd name="connsiteX107" fmla="*/ 6050069 w 9153878"/>
              <a:gd name="connsiteY107" fmla="*/ 51515 h 917955"/>
              <a:gd name="connsiteX108" fmla="*/ 6127343 w 9153878"/>
              <a:gd name="connsiteY108" fmla="*/ 90152 h 917955"/>
              <a:gd name="connsiteX109" fmla="*/ 6204616 w 9153878"/>
              <a:gd name="connsiteY109" fmla="*/ 115909 h 917955"/>
              <a:gd name="connsiteX110" fmla="*/ 6281889 w 9153878"/>
              <a:gd name="connsiteY110" fmla="*/ 90152 h 917955"/>
              <a:gd name="connsiteX111" fmla="*/ 6359162 w 9153878"/>
              <a:gd name="connsiteY111" fmla="*/ 90152 h 917955"/>
              <a:gd name="connsiteX112" fmla="*/ 6397799 w 9153878"/>
              <a:gd name="connsiteY112" fmla="*/ 103031 h 917955"/>
              <a:gd name="connsiteX113" fmla="*/ 6462193 w 9153878"/>
              <a:gd name="connsiteY113" fmla="*/ 115909 h 917955"/>
              <a:gd name="connsiteX114" fmla="*/ 6513709 w 9153878"/>
              <a:gd name="connsiteY114" fmla="*/ 128788 h 917955"/>
              <a:gd name="connsiteX115" fmla="*/ 6629619 w 9153878"/>
              <a:gd name="connsiteY115" fmla="*/ 77273 h 917955"/>
              <a:gd name="connsiteX116" fmla="*/ 6655376 w 9153878"/>
              <a:gd name="connsiteY116" fmla="*/ 115909 h 917955"/>
              <a:gd name="connsiteX117" fmla="*/ 6732650 w 9153878"/>
              <a:gd name="connsiteY117" fmla="*/ 141667 h 917955"/>
              <a:gd name="connsiteX118" fmla="*/ 6758407 w 9153878"/>
              <a:gd name="connsiteY118" fmla="*/ 103031 h 917955"/>
              <a:gd name="connsiteX119" fmla="*/ 6797044 w 9153878"/>
              <a:gd name="connsiteY119" fmla="*/ 64394 h 917955"/>
              <a:gd name="connsiteX120" fmla="*/ 6835681 w 9153878"/>
              <a:gd name="connsiteY120" fmla="*/ 51515 h 917955"/>
              <a:gd name="connsiteX121" fmla="*/ 6900075 w 9153878"/>
              <a:gd name="connsiteY121" fmla="*/ 103031 h 917955"/>
              <a:gd name="connsiteX122" fmla="*/ 6938712 w 9153878"/>
              <a:gd name="connsiteY122" fmla="*/ 90152 h 917955"/>
              <a:gd name="connsiteX123" fmla="*/ 7067500 w 9153878"/>
              <a:gd name="connsiteY123" fmla="*/ 64394 h 917955"/>
              <a:gd name="connsiteX124" fmla="*/ 7080379 w 9153878"/>
              <a:gd name="connsiteY124" fmla="*/ 103031 h 917955"/>
              <a:gd name="connsiteX125" fmla="*/ 7170531 w 9153878"/>
              <a:gd name="connsiteY125" fmla="*/ 141667 h 917955"/>
              <a:gd name="connsiteX126" fmla="*/ 7209168 w 9153878"/>
              <a:gd name="connsiteY126" fmla="*/ 103031 h 917955"/>
              <a:gd name="connsiteX127" fmla="*/ 7234926 w 9153878"/>
              <a:gd name="connsiteY127" fmla="*/ 64394 h 917955"/>
              <a:gd name="connsiteX128" fmla="*/ 7273562 w 9153878"/>
              <a:gd name="connsiteY128" fmla="*/ 38636 h 917955"/>
              <a:gd name="connsiteX129" fmla="*/ 7312199 w 9153878"/>
              <a:gd name="connsiteY129" fmla="*/ 51515 h 917955"/>
              <a:gd name="connsiteX130" fmla="*/ 7325078 w 9153878"/>
              <a:gd name="connsiteY130" fmla="*/ 103031 h 917955"/>
              <a:gd name="connsiteX131" fmla="*/ 7428109 w 9153878"/>
              <a:gd name="connsiteY131" fmla="*/ 115909 h 917955"/>
              <a:gd name="connsiteX132" fmla="*/ 7659929 w 9153878"/>
              <a:gd name="connsiteY132" fmla="*/ 90152 h 917955"/>
              <a:gd name="connsiteX133" fmla="*/ 7788717 w 9153878"/>
              <a:gd name="connsiteY133" fmla="*/ 115909 h 917955"/>
              <a:gd name="connsiteX134" fmla="*/ 7827354 w 9153878"/>
              <a:gd name="connsiteY134" fmla="*/ 103031 h 917955"/>
              <a:gd name="connsiteX135" fmla="*/ 7865991 w 9153878"/>
              <a:gd name="connsiteY135" fmla="*/ 115909 h 917955"/>
              <a:gd name="connsiteX136" fmla="*/ 7904627 w 9153878"/>
              <a:gd name="connsiteY136" fmla="*/ 77273 h 917955"/>
              <a:gd name="connsiteX137" fmla="*/ 7943264 w 9153878"/>
              <a:gd name="connsiteY137" fmla="*/ 90152 h 917955"/>
              <a:gd name="connsiteX138" fmla="*/ 7981900 w 9153878"/>
              <a:gd name="connsiteY138" fmla="*/ 115909 h 917955"/>
              <a:gd name="connsiteX139" fmla="*/ 8059174 w 9153878"/>
              <a:gd name="connsiteY139" fmla="*/ 115909 h 917955"/>
              <a:gd name="connsiteX140" fmla="*/ 8084931 w 9153878"/>
              <a:gd name="connsiteY140" fmla="*/ 77273 h 917955"/>
              <a:gd name="connsiteX141" fmla="*/ 8123568 w 9153878"/>
              <a:gd name="connsiteY141" fmla="*/ 64394 h 917955"/>
              <a:gd name="connsiteX142" fmla="*/ 8162205 w 9153878"/>
              <a:gd name="connsiteY142" fmla="*/ 77273 h 917955"/>
              <a:gd name="connsiteX143" fmla="*/ 8213720 w 9153878"/>
              <a:gd name="connsiteY143" fmla="*/ 90152 h 917955"/>
              <a:gd name="connsiteX144" fmla="*/ 8484176 w 9153878"/>
              <a:gd name="connsiteY144" fmla="*/ 51515 h 917955"/>
              <a:gd name="connsiteX145" fmla="*/ 8522813 w 9153878"/>
              <a:gd name="connsiteY145" fmla="*/ 64394 h 917955"/>
              <a:gd name="connsiteX146" fmla="*/ 8561450 w 9153878"/>
              <a:gd name="connsiteY146" fmla="*/ 51515 h 917955"/>
              <a:gd name="connsiteX147" fmla="*/ 8625844 w 9153878"/>
              <a:gd name="connsiteY147" fmla="*/ 38636 h 917955"/>
              <a:gd name="connsiteX148" fmla="*/ 8715996 w 9153878"/>
              <a:gd name="connsiteY148" fmla="*/ 77273 h 917955"/>
              <a:gd name="connsiteX149" fmla="*/ 8753101 w 9153878"/>
              <a:gd name="connsiteY149" fmla="*/ 88905 h 917955"/>
              <a:gd name="connsiteX150" fmla="*/ 8749983 w 9153878"/>
              <a:gd name="connsiteY150" fmla="*/ 86577 h 917955"/>
              <a:gd name="connsiteX151" fmla="*/ 8762531 w 9153878"/>
              <a:gd name="connsiteY151" fmla="*/ 95241 h 917955"/>
              <a:gd name="connsiteX152" fmla="*/ 8793269 w 9153878"/>
              <a:gd name="connsiteY152" fmla="*/ 115909 h 917955"/>
              <a:gd name="connsiteX153" fmla="*/ 8883422 w 9153878"/>
              <a:gd name="connsiteY153" fmla="*/ 115909 h 917955"/>
              <a:gd name="connsiteX154" fmla="*/ 8909179 w 9153878"/>
              <a:gd name="connsiteY154" fmla="*/ 77273 h 917955"/>
              <a:gd name="connsiteX155" fmla="*/ 9012210 w 9153878"/>
              <a:gd name="connsiteY155" fmla="*/ 51515 h 917955"/>
              <a:gd name="connsiteX156" fmla="*/ 9115241 w 9153878"/>
              <a:gd name="connsiteY156" fmla="*/ 0 h 91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17955">
                <a:moveTo>
                  <a:pt x="8748278" y="85304"/>
                </a:moveTo>
                <a:lnTo>
                  <a:pt x="8749983" y="86577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1303" y="917955"/>
                </a:lnTo>
                <a:lnTo>
                  <a:pt x="0" y="917955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1" y="103936"/>
                  <a:pt x="8760956" y="95139"/>
                  <a:pt x="8753101" y="88905"/>
                </a:cubicBezTo>
                <a:lnTo>
                  <a:pt x="8749983" y="86577"/>
                </a:lnTo>
                <a:lnTo>
                  <a:pt x="8762531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73822"/>
          <a:stretch/>
        </p:blipFill>
        <p:spPr>
          <a:xfrm>
            <a:off x="-27386" y="2870070"/>
            <a:ext cx="9153878" cy="940157"/>
          </a:xfrm>
          <a:custGeom>
            <a:avLst/>
            <a:gdLst>
              <a:gd name="connsiteX0" fmla="*/ 8762657 w 9153878"/>
              <a:gd name="connsiteY0" fmla="*/ 85304 h 940157"/>
              <a:gd name="connsiteX1" fmla="*/ 8764363 w 9153878"/>
              <a:gd name="connsiteY1" fmla="*/ 86578 h 940157"/>
              <a:gd name="connsiteX2" fmla="*/ 8763856 w 9153878"/>
              <a:gd name="connsiteY2" fmla="*/ 86228 h 940157"/>
              <a:gd name="connsiteX3" fmla="*/ 8762657 w 9153878"/>
              <a:gd name="connsiteY3" fmla="*/ 85304 h 940157"/>
              <a:gd name="connsiteX4" fmla="*/ 7326578 w 9153878"/>
              <a:gd name="connsiteY4" fmla="*/ 51515 h 940157"/>
              <a:gd name="connsiteX5" fmla="*/ 7351441 w 9153878"/>
              <a:gd name="connsiteY5" fmla="*/ 102136 h 940157"/>
              <a:gd name="connsiteX6" fmla="*/ 7336320 w 9153878"/>
              <a:gd name="connsiteY6" fmla="*/ 98886 h 940157"/>
              <a:gd name="connsiteX7" fmla="*/ 7330636 w 9153878"/>
              <a:gd name="connsiteY7" fmla="*/ 91376 h 940157"/>
              <a:gd name="connsiteX8" fmla="*/ 7326578 w 9153878"/>
              <a:gd name="connsiteY8" fmla="*/ 51515 h 940157"/>
              <a:gd name="connsiteX9" fmla="*/ 9129620 w 9153878"/>
              <a:gd name="connsiteY9" fmla="*/ 0 h 940157"/>
              <a:gd name="connsiteX10" fmla="*/ 9153878 w 9153878"/>
              <a:gd name="connsiteY10" fmla="*/ 0 h 940157"/>
              <a:gd name="connsiteX11" fmla="*/ 9153878 w 9153878"/>
              <a:gd name="connsiteY11" fmla="*/ 940157 h 940157"/>
              <a:gd name="connsiteX12" fmla="*/ 0 w 9153878"/>
              <a:gd name="connsiteY12" fmla="*/ 940157 h 940157"/>
              <a:gd name="connsiteX13" fmla="*/ 0 w 9153878"/>
              <a:gd name="connsiteY13" fmla="*/ 16473 h 940157"/>
              <a:gd name="connsiteX14" fmla="*/ 88651 w 9153878"/>
              <a:gd name="connsiteY14" fmla="*/ 38636 h 940157"/>
              <a:gd name="connsiteX15" fmla="*/ 191682 w 9153878"/>
              <a:gd name="connsiteY15" fmla="*/ 51515 h 940157"/>
              <a:gd name="connsiteX16" fmla="*/ 294713 w 9153878"/>
              <a:gd name="connsiteY16" fmla="*/ 64394 h 940157"/>
              <a:gd name="connsiteX17" fmla="*/ 346229 w 9153878"/>
              <a:gd name="connsiteY17" fmla="*/ 51515 h 940157"/>
              <a:gd name="connsiteX18" fmla="*/ 371986 w 9153878"/>
              <a:gd name="connsiteY18" fmla="*/ 90152 h 940157"/>
              <a:gd name="connsiteX19" fmla="*/ 410623 w 9153878"/>
              <a:gd name="connsiteY19" fmla="*/ 103031 h 940157"/>
              <a:gd name="connsiteX20" fmla="*/ 552291 w 9153878"/>
              <a:gd name="connsiteY20" fmla="*/ 64394 h 940157"/>
              <a:gd name="connsiteX21" fmla="*/ 590927 w 9153878"/>
              <a:gd name="connsiteY21" fmla="*/ 90152 h 940157"/>
              <a:gd name="connsiteX22" fmla="*/ 616685 w 9153878"/>
              <a:gd name="connsiteY22" fmla="*/ 128788 h 940157"/>
              <a:gd name="connsiteX23" fmla="*/ 693958 w 9153878"/>
              <a:gd name="connsiteY23" fmla="*/ 141667 h 940157"/>
              <a:gd name="connsiteX24" fmla="*/ 732595 w 9153878"/>
              <a:gd name="connsiteY24" fmla="*/ 128788 h 940157"/>
              <a:gd name="connsiteX25" fmla="*/ 784110 w 9153878"/>
              <a:gd name="connsiteY25" fmla="*/ 103031 h 940157"/>
              <a:gd name="connsiteX26" fmla="*/ 874263 w 9153878"/>
              <a:gd name="connsiteY26" fmla="*/ 115909 h 940157"/>
              <a:gd name="connsiteX27" fmla="*/ 1015930 w 9153878"/>
              <a:gd name="connsiteY27" fmla="*/ 115909 h 940157"/>
              <a:gd name="connsiteX28" fmla="*/ 1054567 w 9153878"/>
              <a:gd name="connsiteY28" fmla="*/ 103031 h 940157"/>
              <a:gd name="connsiteX29" fmla="*/ 1093203 w 9153878"/>
              <a:gd name="connsiteY29" fmla="*/ 103031 h 940157"/>
              <a:gd name="connsiteX30" fmla="*/ 1183355 w 9153878"/>
              <a:gd name="connsiteY30" fmla="*/ 90152 h 940157"/>
              <a:gd name="connsiteX31" fmla="*/ 1221992 w 9153878"/>
              <a:gd name="connsiteY31" fmla="*/ 128788 h 940157"/>
              <a:gd name="connsiteX32" fmla="*/ 1260629 w 9153878"/>
              <a:gd name="connsiteY32" fmla="*/ 141667 h 940157"/>
              <a:gd name="connsiteX33" fmla="*/ 1350781 w 9153878"/>
              <a:gd name="connsiteY33" fmla="*/ 128788 h 940157"/>
              <a:gd name="connsiteX34" fmla="*/ 1453454 w 9153878"/>
              <a:gd name="connsiteY34" fmla="*/ 344509 h 940157"/>
              <a:gd name="connsiteX35" fmla="*/ 1555770 w 9153878"/>
              <a:gd name="connsiteY35" fmla="*/ 140952 h 940157"/>
              <a:gd name="connsiteX36" fmla="*/ 1518206 w 9153878"/>
              <a:gd name="connsiteY36" fmla="*/ 77273 h 940157"/>
              <a:gd name="connsiteX37" fmla="*/ 1621237 w 9153878"/>
              <a:gd name="connsiteY37" fmla="*/ 103031 h 940157"/>
              <a:gd name="connsiteX38" fmla="*/ 1672753 w 9153878"/>
              <a:gd name="connsiteY38" fmla="*/ 128788 h 940157"/>
              <a:gd name="connsiteX39" fmla="*/ 1737147 w 9153878"/>
              <a:gd name="connsiteY39" fmla="*/ 141667 h 940157"/>
              <a:gd name="connsiteX40" fmla="*/ 1775784 w 9153878"/>
              <a:gd name="connsiteY40" fmla="*/ 115909 h 940157"/>
              <a:gd name="connsiteX41" fmla="*/ 1814420 w 9153878"/>
              <a:gd name="connsiteY41" fmla="*/ 103031 h 940157"/>
              <a:gd name="connsiteX42" fmla="*/ 1853057 w 9153878"/>
              <a:gd name="connsiteY42" fmla="*/ 115909 h 940157"/>
              <a:gd name="connsiteX43" fmla="*/ 1930330 w 9153878"/>
              <a:gd name="connsiteY43" fmla="*/ 167425 h 940157"/>
              <a:gd name="connsiteX44" fmla="*/ 2007603 w 9153878"/>
              <a:gd name="connsiteY44" fmla="*/ 103031 h 940157"/>
              <a:gd name="connsiteX45" fmla="*/ 2084877 w 9153878"/>
              <a:gd name="connsiteY45" fmla="*/ 77273 h 940157"/>
              <a:gd name="connsiteX46" fmla="*/ 2097755 w 9153878"/>
              <a:gd name="connsiteY46" fmla="*/ 115909 h 940157"/>
              <a:gd name="connsiteX47" fmla="*/ 2149271 w 9153878"/>
              <a:gd name="connsiteY47" fmla="*/ 128788 h 940157"/>
              <a:gd name="connsiteX48" fmla="*/ 2187908 w 9153878"/>
              <a:gd name="connsiteY48" fmla="*/ 115909 h 940157"/>
              <a:gd name="connsiteX49" fmla="*/ 2265181 w 9153878"/>
              <a:gd name="connsiteY49" fmla="*/ 103031 h 940157"/>
              <a:gd name="connsiteX50" fmla="*/ 2278060 w 9153878"/>
              <a:gd name="connsiteY50" fmla="*/ 64394 h 940157"/>
              <a:gd name="connsiteX51" fmla="*/ 2342454 w 9153878"/>
              <a:gd name="connsiteY51" fmla="*/ 115909 h 940157"/>
              <a:gd name="connsiteX52" fmla="*/ 2393970 w 9153878"/>
              <a:gd name="connsiteY52" fmla="*/ 128788 h 940157"/>
              <a:gd name="connsiteX53" fmla="*/ 2432606 w 9153878"/>
              <a:gd name="connsiteY53" fmla="*/ 103031 h 940157"/>
              <a:gd name="connsiteX54" fmla="*/ 2548516 w 9153878"/>
              <a:gd name="connsiteY54" fmla="*/ 90152 h 940157"/>
              <a:gd name="connsiteX55" fmla="*/ 2638668 w 9153878"/>
              <a:gd name="connsiteY55" fmla="*/ 103031 h 940157"/>
              <a:gd name="connsiteX56" fmla="*/ 2715941 w 9153878"/>
              <a:gd name="connsiteY56" fmla="*/ 90152 h 940157"/>
              <a:gd name="connsiteX57" fmla="*/ 2806093 w 9153878"/>
              <a:gd name="connsiteY57" fmla="*/ 103031 h 940157"/>
              <a:gd name="connsiteX58" fmla="*/ 2844730 w 9153878"/>
              <a:gd name="connsiteY58" fmla="*/ 115909 h 940157"/>
              <a:gd name="connsiteX59" fmla="*/ 2922003 w 9153878"/>
              <a:gd name="connsiteY59" fmla="*/ 128788 h 940157"/>
              <a:gd name="connsiteX60" fmla="*/ 2960640 w 9153878"/>
              <a:gd name="connsiteY60" fmla="*/ 103031 h 940157"/>
              <a:gd name="connsiteX61" fmla="*/ 3076550 w 9153878"/>
              <a:gd name="connsiteY61" fmla="*/ 115909 h 940157"/>
              <a:gd name="connsiteX62" fmla="*/ 3153823 w 9153878"/>
              <a:gd name="connsiteY62" fmla="*/ 90152 h 940157"/>
              <a:gd name="connsiteX63" fmla="*/ 3269733 w 9153878"/>
              <a:gd name="connsiteY63" fmla="*/ 115909 h 940157"/>
              <a:gd name="connsiteX64" fmla="*/ 3424279 w 9153878"/>
              <a:gd name="connsiteY64" fmla="*/ 141667 h 940157"/>
              <a:gd name="connsiteX65" fmla="*/ 3462916 w 9153878"/>
              <a:gd name="connsiteY65" fmla="*/ 154546 h 940157"/>
              <a:gd name="connsiteX66" fmla="*/ 3501553 w 9153878"/>
              <a:gd name="connsiteY66" fmla="*/ 141667 h 940157"/>
              <a:gd name="connsiteX67" fmla="*/ 3527310 w 9153878"/>
              <a:gd name="connsiteY67" fmla="*/ 103031 h 940157"/>
              <a:gd name="connsiteX68" fmla="*/ 3746251 w 9153878"/>
              <a:gd name="connsiteY68" fmla="*/ 90152 h 940157"/>
              <a:gd name="connsiteX69" fmla="*/ 3823524 w 9153878"/>
              <a:gd name="connsiteY69" fmla="*/ 115909 h 940157"/>
              <a:gd name="connsiteX70" fmla="*/ 3887919 w 9153878"/>
              <a:gd name="connsiteY70" fmla="*/ 180304 h 940157"/>
              <a:gd name="connsiteX71" fmla="*/ 3926555 w 9153878"/>
              <a:gd name="connsiteY71" fmla="*/ 154546 h 940157"/>
              <a:gd name="connsiteX72" fmla="*/ 3952313 w 9153878"/>
              <a:gd name="connsiteY72" fmla="*/ 115909 h 940157"/>
              <a:gd name="connsiteX73" fmla="*/ 4119739 w 9153878"/>
              <a:gd name="connsiteY73" fmla="*/ 141667 h 940157"/>
              <a:gd name="connsiteX74" fmla="*/ 4248527 w 9153878"/>
              <a:gd name="connsiteY74" fmla="*/ 115909 h 940157"/>
              <a:gd name="connsiteX75" fmla="*/ 4261406 w 9153878"/>
              <a:gd name="connsiteY75" fmla="*/ 77273 h 940157"/>
              <a:gd name="connsiteX76" fmla="*/ 4300043 w 9153878"/>
              <a:gd name="connsiteY76" fmla="*/ 103031 h 940157"/>
              <a:gd name="connsiteX77" fmla="*/ 4415953 w 9153878"/>
              <a:gd name="connsiteY77" fmla="*/ 154546 h 940157"/>
              <a:gd name="connsiteX78" fmla="*/ 4441710 w 9153878"/>
              <a:gd name="connsiteY78" fmla="*/ 115909 h 940157"/>
              <a:gd name="connsiteX79" fmla="*/ 4544741 w 9153878"/>
              <a:gd name="connsiteY79" fmla="*/ 90152 h 940157"/>
              <a:gd name="connsiteX80" fmla="*/ 4570499 w 9153878"/>
              <a:gd name="connsiteY80" fmla="*/ 128788 h 940157"/>
              <a:gd name="connsiteX81" fmla="*/ 4609136 w 9153878"/>
              <a:gd name="connsiteY81" fmla="*/ 115909 h 940157"/>
              <a:gd name="connsiteX82" fmla="*/ 4725046 w 9153878"/>
              <a:gd name="connsiteY82" fmla="*/ 115909 h 940157"/>
              <a:gd name="connsiteX83" fmla="*/ 4763682 w 9153878"/>
              <a:gd name="connsiteY83" fmla="*/ 103031 h 940157"/>
              <a:gd name="connsiteX84" fmla="*/ 4840955 w 9153878"/>
              <a:gd name="connsiteY84" fmla="*/ 64394 h 940157"/>
              <a:gd name="connsiteX85" fmla="*/ 4918229 w 9153878"/>
              <a:gd name="connsiteY85" fmla="*/ 90152 h 940157"/>
              <a:gd name="connsiteX86" fmla="*/ 4995502 w 9153878"/>
              <a:gd name="connsiteY86" fmla="*/ 103031 h 940157"/>
              <a:gd name="connsiteX87" fmla="*/ 5059896 w 9153878"/>
              <a:gd name="connsiteY87" fmla="*/ 115909 h 940157"/>
              <a:gd name="connsiteX88" fmla="*/ 5098533 w 9153878"/>
              <a:gd name="connsiteY88" fmla="*/ 103031 h 940157"/>
              <a:gd name="connsiteX89" fmla="*/ 5175806 w 9153878"/>
              <a:gd name="connsiteY89" fmla="*/ 77273 h 940157"/>
              <a:gd name="connsiteX90" fmla="*/ 5265958 w 9153878"/>
              <a:gd name="connsiteY90" fmla="*/ 115909 h 940157"/>
              <a:gd name="connsiteX91" fmla="*/ 5356110 w 9153878"/>
              <a:gd name="connsiteY91" fmla="*/ 141667 h 940157"/>
              <a:gd name="connsiteX92" fmla="*/ 5394747 w 9153878"/>
              <a:gd name="connsiteY92" fmla="*/ 115909 h 940157"/>
              <a:gd name="connsiteX93" fmla="*/ 5433384 w 9153878"/>
              <a:gd name="connsiteY93" fmla="*/ 103031 h 940157"/>
              <a:gd name="connsiteX94" fmla="*/ 5446263 w 9153878"/>
              <a:gd name="connsiteY94" fmla="*/ 64394 h 940157"/>
              <a:gd name="connsiteX95" fmla="*/ 5484899 w 9153878"/>
              <a:gd name="connsiteY95" fmla="*/ 77273 h 940157"/>
              <a:gd name="connsiteX96" fmla="*/ 5523536 w 9153878"/>
              <a:gd name="connsiteY96" fmla="*/ 103031 h 940157"/>
              <a:gd name="connsiteX97" fmla="*/ 5639446 w 9153878"/>
              <a:gd name="connsiteY97" fmla="*/ 180304 h 940157"/>
              <a:gd name="connsiteX98" fmla="*/ 5678082 w 9153878"/>
              <a:gd name="connsiteY98" fmla="*/ 167425 h 940157"/>
              <a:gd name="connsiteX99" fmla="*/ 5690961 w 9153878"/>
              <a:gd name="connsiteY99" fmla="*/ 128788 h 940157"/>
              <a:gd name="connsiteX100" fmla="*/ 5716719 w 9153878"/>
              <a:gd name="connsiteY100" fmla="*/ 77273 h 940157"/>
              <a:gd name="connsiteX101" fmla="*/ 5755355 w 9153878"/>
              <a:gd name="connsiteY101" fmla="*/ 64394 h 940157"/>
              <a:gd name="connsiteX102" fmla="*/ 5845508 w 9153878"/>
              <a:gd name="connsiteY102" fmla="*/ 90152 h 940157"/>
              <a:gd name="connsiteX103" fmla="*/ 5891500 w 9153878"/>
              <a:gd name="connsiteY103" fmla="*/ 104102 h 940157"/>
              <a:gd name="connsiteX104" fmla="*/ 5878856 w 9153878"/>
              <a:gd name="connsiteY104" fmla="*/ 101821 h 940157"/>
              <a:gd name="connsiteX105" fmla="*/ 5871835 w 9153878"/>
              <a:gd name="connsiteY105" fmla="*/ 100101 h 940157"/>
              <a:gd name="connsiteX106" fmla="*/ 5878696 w 9153878"/>
              <a:gd name="connsiteY106" fmla="*/ 101792 h 940157"/>
              <a:gd name="connsiteX107" fmla="*/ 5878856 w 9153878"/>
              <a:gd name="connsiteY107" fmla="*/ 101821 h 940157"/>
              <a:gd name="connsiteX108" fmla="*/ 5890866 w 9153878"/>
              <a:gd name="connsiteY108" fmla="*/ 104763 h 940157"/>
              <a:gd name="connsiteX109" fmla="*/ 5935660 w 9153878"/>
              <a:gd name="connsiteY109" fmla="*/ 115909 h 940157"/>
              <a:gd name="connsiteX110" fmla="*/ 5948539 w 9153878"/>
              <a:gd name="connsiteY110" fmla="*/ 77273 h 940157"/>
              <a:gd name="connsiteX111" fmla="*/ 6012933 w 9153878"/>
              <a:gd name="connsiteY111" fmla="*/ 64394 h 940157"/>
              <a:gd name="connsiteX112" fmla="*/ 6064448 w 9153878"/>
              <a:gd name="connsiteY112" fmla="*/ 51515 h 940157"/>
              <a:gd name="connsiteX113" fmla="*/ 6141722 w 9153878"/>
              <a:gd name="connsiteY113" fmla="*/ 90152 h 940157"/>
              <a:gd name="connsiteX114" fmla="*/ 6218995 w 9153878"/>
              <a:gd name="connsiteY114" fmla="*/ 115909 h 940157"/>
              <a:gd name="connsiteX115" fmla="*/ 6296268 w 9153878"/>
              <a:gd name="connsiteY115" fmla="*/ 90152 h 940157"/>
              <a:gd name="connsiteX116" fmla="*/ 6373541 w 9153878"/>
              <a:gd name="connsiteY116" fmla="*/ 90152 h 940157"/>
              <a:gd name="connsiteX117" fmla="*/ 6412178 w 9153878"/>
              <a:gd name="connsiteY117" fmla="*/ 103031 h 940157"/>
              <a:gd name="connsiteX118" fmla="*/ 6476572 w 9153878"/>
              <a:gd name="connsiteY118" fmla="*/ 115909 h 940157"/>
              <a:gd name="connsiteX119" fmla="*/ 6528088 w 9153878"/>
              <a:gd name="connsiteY119" fmla="*/ 128788 h 940157"/>
              <a:gd name="connsiteX120" fmla="*/ 6643998 w 9153878"/>
              <a:gd name="connsiteY120" fmla="*/ 77273 h 940157"/>
              <a:gd name="connsiteX121" fmla="*/ 6669755 w 9153878"/>
              <a:gd name="connsiteY121" fmla="*/ 115909 h 940157"/>
              <a:gd name="connsiteX122" fmla="*/ 6747029 w 9153878"/>
              <a:gd name="connsiteY122" fmla="*/ 141667 h 940157"/>
              <a:gd name="connsiteX123" fmla="*/ 6772786 w 9153878"/>
              <a:gd name="connsiteY123" fmla="*/ 103031 h 940157"/>
              <a:gd name="connsiteX124" fmla="*/ 6811423 w 9153878"/>
              <a:gd name="connsiteY124" fmla="*/ 64394 h 940157"/>
              <a:gd name="connsiteX125" fmla="*/ 6850060 w 9153878"/>
              <a:gd name="connsiteY125" fmla="*/ 51515 h 940157"/>
              <a:gd name="connsiteX126" fmla="*/ 6914454 w 9153878"/>
              <a:gd name="connsiteY126" fmla="*/ 103031 h 940157"/>
              <a:gd name="connsiteX127" fmla="*/ 6953091 w 9153878"/>
              <a:gd name="connsiteY127" fmla="*/ 90152 h 940157"/>
              <a:gd name="connsiteX128" fmla="*/ 7081879 w 9153878"/>
              <a:gd name="connsiteY128" fmla="*/ 64394 h 940157"/>
              <a:gd name="connsiteX129" fmla="*/ 7094758 w 9153878"/>
              <a:gd name="connsiteY129" fmla="*/ 103031 h 940157"/>
              <a:gd name="connsiteX130" fmla="*/ 7197610 w 9153878"/>
              <a:gd name="connsiteY130" fmla="*/ 281367 h 940157"/>
              <a:gd name="connsiteX131" fmla="*/ 7248947 w 9153878"/>
              <a:gd name="connsiteY131" fmla="*/ 179231 h 940157"/>
              <a:gd name="connsiteX132" fmla="*/ 7249305 w 9153878"/>
              <a:gd name="connsiteY132" fmla="*/ 64394 h 940157"/>
              <a:gd name="connsiteX133" fmla="*/ 7332451 w 9153878"/>
              <a:gd name="connsiteY133" fmla="*/ 98054 h 940157"/>
              <a:gd name="connsiteX134" fmla="*/ 7336320 w 9153878"/>
              <a:gd name="connsiteY134" fmla="*/ 98886 h 940157"/>
              <a:gd name="connsiteX135" fmla="*/ 7339457 w 9153878"/>
              <a:gd name="connsiteY135" fmla="*/ 103031 h 940157"/>
              <a:gd name="connsiteX136" fmla="*/ 7442488 w 9153878"/>
              <a:gd name="connsiteY136" fmla="*/ 115909 h 940157"/>
              <a:gd name="connsiteX137" fmla="*/ 7674308 w 9153878"/>
              <a:gd name="connsiteY137" fmla="*/ 90152 h 940157"/>
              <a:gd name="connsiteX138" fmla="*/ 7803096 w 9153878"/>
              <a:gd name="connsiteY138" fmla="*/ 115909 h 940157"/>
              <a:gd name="connsiteX139" fmla="*/ 7841733 w 9153878"/>
              <a:gd name="connsiteY139" fmla="*/ 103031 h 940157"/>
              <a:gd name="connsiteX140" fmla="*/ 7880370 w 9153878"/>
              <a:gd name="connsiteY140" fmla="*/ 115909 h 940157"/>
              <a:gd name="connsiteX141" fmla="*/ 7919006 w 9153878"/>
              <a:gd name="connsiteY141" fmla="*/ 77273 h 940157"/>
              <a:gd name="connsiteX142" fmla="*/ 7957643 w 9153878"/>
              <a:gd name="connsiteY142" fmla="*/ 90152 h 940157"/>
              <a:gd name="connsiteX143" fmla="*/ 7996279 w 9153878"/>
              <a:gd name="connsiteY143" fmla="*/ 115909 h 940157"/>
              <a:gd name="connsiteX144" fmla="*/ 8073553 w 9153878"/>
              <a:gd name="connsiteY144" fmla="*/ 115909 h 940157"/>
              <a:gd name="connsiteX145" fmla="*/ 8099310 w 9153878"/>
              <a:gd name="connsiteY145" fmla="*/ 77273 h 940157"/>
              <a:gd name="connsiteX146" fmla="*/ 8137947 w 9153878"/>
              <a:gd name="connsiteY146" fmla="*/ 64394 h 940157"/>
              <a:gd name="connsiteX147" fmla="*/ 8176584 w 9153878"/>
              <a:gd name="connsiteY147" fmla="*/ 77273 h 940157"/>
              <a:gd name="connsiteX148" fmla="*/ 8228099 w 9153878"/>
              <a:gd name="connsiteY148" fmla="*/ 90152 h 940157"/>
              <a:gd name="connsiteX149" fmla="*/ 8498555 w 9153878"/>
              <a:gd name="connsiteY149" fmla="*/ 51515 h 940157"/>
              <a:gd name="connsiteX150" fmla="*/ 8537192 w 9153878"/>
              <a:gd name="connsiteY150" fmla="*/ 64394 h 940157"/>
              <a:gd name="connsiteX151" fmla="*/ 8575829 w 9153878"/>
              <a:gd name="connsiteY151" fmla="*/ 51515 h 940157"/>
              <a:gd name="connsiteX152" fmla="*/ 8640223 w 9153878"/>
              <a:gd name="connsiteY152" fmla="*/ 38636 h 940157"/>
              <a:gd name="connsiteX153" fmla="*/ 8730375 w 9153878"/>
              <a:gd name="connsiteY153" fmla="*/ 77273 h 940157"/>
              <a:gd name="connsiteX154" fmla="*/ 8767480 w 9153878"/>
              <a:gd name="connsiteY154" fmla="*/ 88905 h 940157"/>
              <a:gd name="connsiteX155" fmla="*/ 8764363 w 9153878"/>
              <a:gd name="connsiteY155" fmla="*/ 86578 h 940157"/>
              <a:gd name="connsiteX156" fmla="*/ 8776909 w 9153878"/>
              <a:gd name="connsiteY156" fmla="*/ 95241 h 940157"/>
              <a:gd name="connsiteX157" fmla="*/ 8807648 w 9153878"/>
              <a:gd name="connsiteY157" fmla="*/ 115909 h 940157"/>
              <a:gd name="connsiteX158" fmla="*/ 8897801 w 9153878"/>
              <a:gd name="connsiteY158" fmla="*/ 115909 h 940157"/>
              <a:gd name="connsiteX159" fmla="*/ 8923558 w 9153878"/>
              <a:gd name="connsiteY159" fmla="*/ 77273 h 940157"/>
              <a:gd name="connsiteX160" fmla="*/ 9026589 w 9153878"/>
              <a:gd name="connsiteY160" fmla="*/ 51515 h 940157"/>
              <a:gd name="connsiteX161" fmla="*/ 9129620 w 9153878"/>
              <a:gd name="connsiteY161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9153878" h="940157">
                <a:moveTo>
                  <a:pt x="8762657" y="85304"/>
                </a:moveTo>
                <a:lnTo>
                  <a:pt x="8764363" y="86578"/>
                </a:lnTo>
                <a:lnTo>
                  <a:pt x="8763856" y="86228"/>
                </a:lnTo>
                <a:cubicBezTo>
                  <a:pt x="8761805" y="84770"/>
                  <a:pt x="8761729" y="84660"/>
                  <a:pt x="8762657" y="85304"/>
                </a:cubicBezTo>
                <a:close/>
                <a:moveTo>
                  <a:pt x="7326578" y="51515"/>
                </a:moveTo>
                <a:cubicBezTo>
                  <a:pt x="7328575" y="51366"/>
                  <a:pt x="7364320" y="106429"/>
                  <a:pt x="7351441" y="102136"/>
                </a:cubicBezTo>
                <a:lnTo>
                  <a:pt x="7336320" y="98886"/>
                </a:lnTo>
                <a:lnTo>
                  <a:pt x="7330636" y="91376"/>
                </a:lnTo>
                <a:cubicBezTo>
                  <a:pt x="7324370" y="75714"/>
                  <a:pt x="7325080" y="51627"/>
                  <a:pt x="7326578" y="51515"/>
                </a:cubicBezTo>
                <a:close/>
                <a:moveTo>
                  <a:pt x="9129620" y="0"/>
                </a:moveTo>
                <a:lnTo>
                  <a:pt x="9153878" y="0"/>
                </a:lnTo>
                <a:lnTo>
                  <a:pt x="9153878" y="940157"/>
                </a:lnTo>
                <a:lnTo>
                  <a:pt x="0" y="940157"/>
                </a:lnTo>
                <a:lnTo>
                  <a:pt x="0" y="16473"/>
                </a:lnTo>
                <a:lnTo>
                  <a:pt x="88651" y="38636"/>
                </a:lnTo>
                <a:lnTo>
                  <a:pt x="191682" y="51515"/>
                </a:lnTo>
                <a:cubicBezTo>
                  <a:pt x="243553" y="51515"/>
                  <a:pt x="208971" y="50103"/>
                  <a:pt x="294713" y="64394"/>
                </a:cubicBezTo>
                <a:cubicBezTo>
                  <a:pt x="311885" y="60101"/>
                  <a:pt x="329437" y="45918"/>
                  <a:pt x="346229" y="51515"/>
                </a:cubicBezTo>
                <a:cubicBezTo>
                  <a:pt x="360913" y="56410"/>
                  <a:pt x="359899" y="80483"/>
                  <a:pt x="371986" y="90152"/>
                </a:cubicBezTo>
                <a:cubicBezTo>
                  <a:pt x="382587" y="98633"/>
                  <a:pt x="397744" y="98738"/>
                  <a:pt x="410623" y="103031"/>
                </a:cubicBezTo>
                <a:cubicBezTo>
                  <a:pt x="501641" y="84827"/>
                  <a:pt x="454251" y="97074"/>
                  <a:pt x="552291" y="64394"/>
                </a:cubicBezTo>
                <a:cubicBezTo>
                  <a:pt x="565170" y="72980"/>
                  <a:pt x="579982" y="79207"/>
                  <a:pt x="590927" y="90152"/>
                </a:cubicBezTo>
                <a:cubicBezTo>
                  <a:pt x="601872" y="101097"/>
                  <a:pt x="602841" y="121866"/>
                  <a:pt x="616685" y="128788"/>
                </a:cubicBezTo>
                <a:cubicBezTo>
                  <a:pt x="640041" y="140466"/>
                  <a:pt x="668200" y="137374"/>
                  <a:pt x="693958" y="141667"/>
                </a:cubicBezTo>
                <a:cubicBezTo>
                  <a:pt x="706837" y="137374"/>
                  <a:pt x="722995" y="138387"/>
                  <a:pt x="732595" y="128788"/>
                </a:cubicBezTo>
                <a:cubicBezTo>
                  <a:pt x="775524" y="85859"/>
                  <a:pt x="706838" y="77273"/>
                  <a:pt x="784110" y="103031"/>
                </a:cubicBezTo>
                <a:cubicBezTo>
                  <a:pt x="814161" y="107324"/>
                  <a:pt x="843907" y="115909"/>
                  <a:pt x="874263" y="115909"/>
                </a:cubicBezTo>
                <a:cubicBezTo>
                  <a:pt x="1034452" y="115909"/>
                  <a:pt x="927322" y="86375"/>
                  <a:pt x="1015930" y="115909"/>
                </a:cubicBezTo>
                <a:cubicBezTo>
                  <a:pt x="1028809" y="111616"/>
                  <a:pt x="1042425" y="96960"/>
                  <a:pt x="1054567" y="103031"/>
                </a:cubicBezTo>
                <a:cubicBezTo>
                  <a:pt x="1094557" y="123026"/>
                  <a:pt x="1034586" y="190958"/>
                  <a:pt x="1093203" y="103031"/>
                </a:cubicBezTo>
                <a:cubicBezTo>
                  <a:pt x="1123254" y="98738"/>
                  <a:pt x="1153589" y="84199"/>
                  <a:pt x="1183355" y="90152"/>
                </a:cubicBezTo>
                <a:cubicBezTo>
                  <a:pt x="1201215" y="93724"/>
                  <a:pt x="1206837" y="118685"/>
                  <a:pt x="1221992" y="128788"/>
                </a:cubicBezTo>
                <a:cubicBezTo>
                  <a:pt x="1233288" y="136318"/>
                  <a:pt x="1247750" y="137374"/>
                  <a:pt x="1260629" y="141667"/>
                </a:cubicBezTo>
                <a:cubicBezTo>
                  <a:pt x="1290680" y="137374"/>
                  <a:pt x="1318644" y="94981"/>
                  <a:pt x="1350781" y="128788"/>
                </a:cubicBezTo>
                <a:cubicBezTo>
                  <a:pt x="1382918" y="162595"/>
                  <a:pt x="1373123" y="398063"/>
                  <a:pt x="1453454" y="344509"/>
                </a:cubicBezTo>
                <a:cubicBezTo>
                  <a:pt x="1530727" y="370267"/>
                  <a:pt x="1544978" y="185491"/>
                  <a:pt x="1555770" y="140952"/>
                </a:cubicBezTo>
                <a:cubicBezTo>
                  <a:pt x="1566562" y="96413"/>
                  <a:pt x="1507295" y="83593"/>
                  <a:pt x="1518206" y="77273"/>
                </a:cubicBezTo>
                <a:cubicBezTo>
                  <a:pt x="1529117" y="70953"/>
                  <a:pt x="1585982" y="99826"/>
                  <a:pt x="1621237" y="103031"/>
                </a:cubicBezTo>
                <a:cubicBezTo>
                  <a:pt x="1680266" y="108397"/>
                  <a:pt x="1648068" y="54735"/>
                  <a:pt x="1672753" y="128788"/>
                </a:cubicBezTo>
                <a:cubicBezTo>
                  <a:pt x="1694218" y="133081"/>
                  <a:pt x="1715426" y="144382"/>
                  <a:pt x="1737147" y="141667"/>
                </a:cubicBezTo>
                <a:cubicBezTo>
                  <a:pt x="1752506" y="139747"/>
                  <a:pt x="1761939" y="122831"/>
                  <a:pt x="1775784" y="115909"/>
                </a:cubicBezTo>
                <a:cubicBezTo>
                  <a:pt x="1787926" y="109838"/>
                  <a:pt x="1801541" y="107324"/>
                  <a:pt x="1814420" y="103031"/>
                </a:cubicBezTo>
                <a:lnTo>
                  <a:pt x="1853057" y="115909"/>
                </a:lnTo>
                <a:cubicBezTo>
                  <a:pt x="1882426" y="125698"/>
                  <a:pt x="1900110" y="160709"/>
                  <a:pt x="1930330" y="167425"/>
                </a:cubicBezTo>
                <a:cubicBezTo>
                  <a:pt x="1945000" y="170685"/>
                  <a:pt x="2004054" y="106580"/>
                  <a:pt x="2007603" y="103031"/>
                </a:cubicBezTo>
                <a:cubicBezTo>
                  <a:pt x="2007603" y="103031"/>
                  <a:pt x="2057999" y="73433"/>
                  <a:pt x="2084877" y="77273"/>
                </a:cubicBezTo>
                <a:cubicBezTo>
                  <a:pt x="2098316" y="79193"/>
                  <a:pt x="2087155" y="107429"/>
                  <a:pt x="2097755" y="115909"/>
                </a:cubicBezTo>
                <a:cubicBezTo>
                  <a:pt x="2111577" y="126966"/>
                  <a:pt x="2132099" y="124495"/>
                  <a:pt x="2149271" y="128788"/>
                </a:cubicBezTo>
                <a:cubicBezTo>
                  <a:pt x="2162150" y="124495"/>
                  <a:pt x="2174656" y="118854"/>
                  <a:pt x="2187908" y="115909"/>
                </a:cubicBezTo>
                <a:cubicBezTo>
                  <a:pt x="2213399" y="110244"/>
                  <a:pt x="2242509" y="115987"/>
                  <a:pt x="2265181" y="103031"/>
                </a:cubicBezTo>
                <a:cubicBezTo>
                  <a:pt x="2276968" y="96296"/>
                  <a:pt x="2273767" y="77273"/>
                  <a:pt x="2278060" y="64394"/>
                </a:cubicBezTo>
                <a:cubicBezTo>
                  <a:pt x="2404372" y="106499"/>
                  <a:pt x="2225942" y="38236"/>
                  <a:pt x="2342454" y="115909"/>
                </a:cubicBezTo>
                <a:cubicBezTo>
                  <a:pt x="2357182" y="125727"/>
                  <a:pt x="2376798" y="124495"/>
                  <a:pt x="2393970" y="128788"/>
                </a:cubicBezTo>
                <a:cubicBezTo>
                  <a:pt x="2406849" y="120202"/>
                  <a:pt x="2420715" y="112940"/>
                  <a:pt x="2432606" y="103031"/>
                </a:cubicBezTo>
                <a:cubicBezTo>
                  <a:pt x="2498704" y="47949"/>
                  <a:pt x="2441647" y="54529"/>
                  <a:pt x="2548516" y="90152"/>
                </a:cubicBezTo>
                <a:cubicBezTo>
                  <a:pt x="2578567" y="94445"/>
                  <a:pt x="2608463" y="106052"/>
                  <a:pt x="2638668" y="103031"/>
                </a:cubicBezTo>
                <a:cubicBezTo>
                  <a:pt x="2753895" y="91508"/>
                  <a:pt x="2605355" y="53289"/>
                  <a:pt x="2715941" y="90152"/>
                </a:cubicBezTo>
                <a:cubicBezTo>
                  <a:pt x="2745992" y="94445"/>
                  <a:pt x="2776327" y="97078"/>
                  <a:pt x="2806093" y="103031"/>
                </a:cubicBezTo>
                <a:cubicBezTo>
                  <a:pt x="2819405" y="105693"/>
                  <a:pt x="2831154" y="115909"/>
                  <a:pt x="2844730" y="115909"/>
                </a:cubicBezTo>
                <a:cubicBezTo>
                  <a:pt x="2924710" y="115909"/>
                  <a:pt x="2841676" y="75238"/>
                  <a:pt x="2922003" y="128788"/>
                </a:cubicBezTo>
                <a:cubicBezTo>
                  <a:pt x="2934882" y="120202"/>
                  <a:pt x="2946796" y="109953"/>
                  <a:pt x="2960640" y="103031"/>
                </a:cubicBezTo>
                <a:cubicBezTo>
                  <a:pt x="3012156" y="77273"/>
                  <a:pt x="3012154" y="94444"/>
                  <a:pt x="3076550" y="115909"/>
                </a:cubicBezTo>
                <a:cubicBezTo>
                  <a:pt x="3076550" y="115909"/>
                  <a:pt x="3127483" y="96737"/>
                  <a:pt x="3153823" y="90152"/>
                </a:cubicBezTo>
                <a:cubicBezTo>
                  <a:pt x="3242713" y="67930"/>
                  <a:pt x="3217059" y="63237"/>
                  <a:pt x="3269733" y="115909"/>
                </a:cubicBezTo>
                <a:cubicBezTo>
                  <a:pt x="3320620" y="123179"/>
                  <a:pt x="3374059" y="129112"/>
                  <a:pt x="3424279" y="141667"/>
                </a:cubicBezTo>
                <a:cubicBezTo>
                  <a:pt x="3437449" y="144960"/>
                  <a:pt x="3450037" y="150253"/>
                  <a:pt x="3462916" y="154546"/>
                </a:cubicBezTo>
                <a:cubicBezTo>
                  <a:pt x="3475795" y="150253"/>
                  <a:pt x="3490952" y="150148"/>
                  <a:pt x="3501553" y="141667"/>
                </a:cubicBezTo>
                <a:cubicBezTo>
                  <a:pt x="3513639" y="131998"/>
                  <a:pt x="3512164" y="106220"/>
                  <a:pt x="3527310" y="103031"/>
                </a:cubicBezTo>
                <a:cubicBezTo>
                  <a:pt x="3598848" y="87970"/>
                  <a:pt x="3673271" y="94445"/>
                  <a:pt x="3746251" y="90152"/>
                </a:cubicBezTo>
                <a:cubicBezTo>
                  <a:pt x="3746251" y="90152"/>
                  <a:pt x="3801803" y="99618"/>
                  <a:pt x="3823524" y="115909"/>
                </a:cubicBezTo>
                <a:cubicBezTo>
                  <a:pt x="3950842" y="211397"/>
                  <a:pt x="3763548" y="138847"/>
                  <a:pt x="3887919" y="180304"/>
                </a:cubicBezTo>
                <a:cubicBezTo>
                  <a:pt x="3900798" y="171718"/>
                  <a:pt x="3915610" y="165491"/>
                  <a:pt x="3926555" y="154546"/>
                </a:cubicBezTo>
                <a:cubicBezTo>
                  <a:pt x="3937500" y="143601"/>
                  <a:pt x="3937519" y="120461"/>
                  <a:pt x="3952313" y="115909"/>
                </a:cubicBezTo>
                <a:cubicBezTo>
                  <a:pt x="4090557" y="73373"/>
                  <a:pt x="4073827" y="72802"/>
                  <a:pt x="4119739" y="141667"/>
                </a:cubicBezTo>
                <a:cubicBezTo>
                  <a:pt x="4197437" y="152767"/>
                  <a:pt x="4206717" y="178624"/>
                  <a:pt x="4248527" y="115909"/>
                </a:cubicBezTo>
                <a:cubicBezTo>
                  <a:pt x="4256057" y="104614"/>
                  <a:pt x="4257113" y="90152"/>
                  <a:pt x="4261406" y="77273"/>
                </a:cubicBezTo>
                <a:cubicBezTo>
                  <a:pt x="4274285" y="85859"/>
                  <a:pt x="4288152" y="93122"/>
                  <a:pt x="4300043" y="103031"/>
                </a:cubicBezTo>
                <a:cubicBezTo>
                  <a:pt x="4340380" y="136645"/>
                  <a:pt x="4344749" y="172347"/>
                  <a:pt x="4415953" y="154546"/>
                </a:cubicBezTo>
                <a:cubicBezTo>
                  <a:pt x="4430969" y="150792"/>
                  <a:pt x="4433124" y="128788"/>
                  <a:pt x="4441710" y="115909"/>
                </a:cubicBezTo>
                <a:cubicBezTo>
                  <a:pt x="4463300" y="108713"/>
                  <a:pt x="4528007" y="85371"/>
                  <a:pt x="4544741" y="90152"/>
                </a:cubicBezTo>
                <a:cubicBezTo>
                  <a:pt x="4559624" y="94404"/>
                  <a:pt x="4561913" y="115909"/>
                  <a:pt x="4570499" y="128788"/>
                </a:cubicBezTo>
                <a:cubicBezTo>
                  <a:pt x="4583378" y="124495"/>
                  <a:pt x="4596994" y="121980"/>
                  <a:pt x="4609136" y="115909"/>
                </a:cubicBezTo>
                <a:cubicBezTo>
                  <a:pt x="4682609" y="79173"/>
                  <a:pt x="4611607" y="78098"/>
                  <a:pt x="4725046" y="115909"/>
                </a:cubicBezTo>
                <a:cubicBezTo>
                  <a:pt x="4737925" y="111616"/>
                  <a:pt x="4751540" y="109102"/>
                  <a:pt x="4763682" y="103031"/>
                </a:cubicBezTo>
                <a:cubicBezTo>
                  <a:pt x="4863553" y="53096"/>
                  <a:pt x="4743836" y="96768"/>
                  <a:pt x="4840955" y="64394"/>
                </a:cubicBezTo>
                <a:cubicBezTo>
                  <a:pt x="4840955" y="64394"/>
                  <a:pt x="4891888" y="83567"/>
                  <a:pt x="4918229" y="90152"/>
                </a:cubicBezTo>
                <a:cubicBezTo>
                  <a:pt x="4943562" y="96485"/>
                  <a:pt x="4969810" y="98360"/>
                  <a:pt x="4995502" y="103031"/>
                </a:cubicBezTo>
                <a:lnTo>
                  <a:pt x="5059896" y="115909"/>
                </a:lnTo>
                <a:lnTo>
                  <a:pt x="5098533" y="103031"/>
                </a:lnTo>
                <a:lnTo>
                  <a:pt x="5175806" y="77273"/>
                </a:lnTo>
                <a:cubicBezTo>
                  <a:pt x="5283022" y="104077"/>
                  <a:pt x="5177018" y="71440"/>
                  <a:pt x="5265958" y="115909"/>
                </a:cubicBezTo>
                <a:cubicBezTo>
                  <a:pt x="5284434" y="125147"/>
                  <a:pt x="5339604" y="137541"/>
                  <a:pt x="5356110" y="141667"/>
                </a:cubicBezTo>
                <a:cubicBezTo>
                  <a:pt x="5368989" y="133081"/>
                  <a:pt x="5380902" y="122831"/>
                  <a:pt x="5394747" y="115909"/>
                </a:cubicBezTo>
                <a:cubicBezTo>
                  <a:pt x="5406889" y="109838"/>
                  <a:pt x="5423785" y="112630"/>
                  <a:pt x="5433384" y="103031"/>
                </a:cubicBezTo>
                <a:cubicBezTo>
                  <a:pt x="5442984" y="93432"/>
                  <a:pt x="5441970" y="77273"/>
                  <a:pt x="5446263" y="64394"/>
                </a:cubicBezTo>
                <a:lnTo>
                  <a:pt x="5484899" y="77273"/>
                </a:lnTo>
                <a:cubicBezTo>
                  <a:pt x="5499583" y="82168"/>
                  <a:pt x="5510657" y="94445"/>
                  <a:pt x="5523536" y="103031"/>
                </a:cubicBezTo>
                <a:lnTo>
                  <a:pt x="5639446" y="180304"/>
                </a:lnTo>
                <a:cubicBezTo>
                  <a:pt x="5652325" y="176011"/>
                  <a:pt x="5668483" y="177024"/>
                  <a:pt x="5678082" y="167425"/>
                </a:cubicBezTo>
                <a:cubicBezTo>
                  <a:pt x="5687681" y="157825"/>
                  <a:pt x="5685613" y="141266"/>
                  <a:pt x="5690961" y="128788"/>
                </a:cubicBezTo>
                <a:cubicBezTo>
                  <a:pt x="5698524" y="111142"/>
                  <a:pt x="5703144" y="90848"/>
                  <a:pt x="5716719" y="77273"/>
                </a:cubicBezTo>
                <a:cubicBezTo>
                  <a:pt x="5726318" y="67674"/>
                  <a:pt x="5742476" y="68687"/>
                  <a:pt x="5755355" y="64394"/>
                </a:cubicBezTo>
                <a:cubicBezTo>
                  <a:pt x="5847999" y="95275"/>
                  <a:pt x="5732299" y="57806"/>
                  <a:pt x="5845508" y="90152"/>
                </a:cubicBezTo>
                <a:cubicBezTo>
                  <a:pt x="5877832" y="99388"/>
                  <a:pt x="5889566" y="103100"/>
                  <a:pt x="5891500" y="104102"/>
                </a:cubicBezTo>
                <a:lnTo>
                  <a:pt x="5878856" y="101821"/>
                </a:lnTo>
                <a:lnTo>
                  <a:pt x="5871835" y="100101"/>
                </a:lnTo>
                <a:cubicBezTo>
                  <a:pt x="5865938" y="98686"/>
                  <a:pt x="5871821" y="100187"/>
                  <a:pt x="5878696" y="101792"/>
                </a:cubicBezTo>
                <a:lnTo>
                  <a:pt x="5878856" y="101821"/>
                </a:lnTo>
                <a:lnTo>
                  <a:pt x="5890866" y="104763"/>
                </a:lnTo>
                <a:cubicBezTo>
                  <a:pt x="5901054" y="107280"/>
                  <a:pt x="5915536" y="110878"/>
                  <a:pt x="5935660" y="115909"/>
                </a:cubicBezTo>
                <a:cubicBezTo>
                  <a:pt x="5939953" y="103030"/>
                  <a:pt x="5937244" y="84803"/>
                  <a:pt x="5948539" y="77273"/>
                </a:cubicBezTo>
                <a:cubicBezTo>
                  <a:pt x="5966752" y="65131"/>
                  <a:pt x="5991565" y="69143"/>
                  <a:pt x="6012933" y="64394"/>
                </a:cubicBezTo>
                <a:cubicBezTo>
                  <a:pt x="6030212" y="60554"/>
                  <a:pt x="6047276" y="55808"/>
                  <a:pt x="6064448" y="51515"/>
                </a:cubicBezTo>
                <a:cubicBezTo>
                  <a:pt x="6117769" y="69289"/>
                  <a:pt x="6091789" y="56864"/>
                  <a:pt x="6141722" y="90152"/>
                </a:cubicBezTo>
                <a:cubicBezTo>
                  <a:pt x="6164313" y="105213"/>
                  <a:pt x="6193237" y="107323"/>
                  <a:pt x="6218995" y="115909"/>
                </a:cubicBezTo>
                <a:cubicBezTo>
                  <a:pt x="6218995" y="115909"/>
                  <a:pt x="6271457" y="101179"/>
                  <a:pt x="6296268" y="90152"/>
                </a:cubicBezTo>
                <a:cubicBezTo>
                  <a:pt x="6358087" y="62677"/>
                  <a:pt x="6311723" y="48939"/>
                  <a:pt x="6373541" y="90152"/>
                </a:cubicBezTo>
                <a:cubicBezTo>
                  <a:pt x="6386420" y="94445"/>
                  <a:pt x="6399008" y="99739"/>
                  <a:pt x="6412178" y="103031"/>
                </a:cubicBezTo>
                <a:cubicBezTo>
                  <a:pt x="6433414" y="108340"/>
                  <a:pt x="6455204" y="111161"/>
                  <a:pt x="6476572" y="115909"/>
                </a:cubicBezTo>
                <a:cubicBezTo>
                  <a:pt x="6493851" y="119749"/>
                  <a:pt x="6510916" y="124495"/>
                  <a:pt x="6528088" y="128788"/>
                </a:cubicBezTo>
                <a:cubicBezTo>
                  <a:pt x="6559284" y="81996"/>
                  <a:pt x="6560882" y="58803"/>
                  <a:pt x="6643998" y="77273"/>
                </a:cubicBezTo>
                <a:cubicBezTo>
                  <a:pt x="6659108" y="80631"/>
                  <a:pt x="6661169" y="103030"/>
                  <a:pt x="6669755" y="115909"/>
                </a:cubicBezTo>
                <a:cubicBezTo>
                  <a:pt x="6669755" y="115909"/>
                  <a:pt x="6720087" y="145034"/>
                  <a:pt x="6747029" y="141667"/>
                </a:cubicBezTo>
                <a:cubicBezTo>
                  <a:pt x="6762388" y="139747"/>
                  <a:pt x="6762877" y="114922"/>
                  <a:pt x="6772786" y="103031"/>
                </a:cubicBezTo>
                <a:cubicBezTo>
                  <a:pt x="6784446" y="89039"/>
                  <a:pt x="6798544" y="77273"/>
                  <a:pt x="6811423" y="64394"/>
                </a:cubicBezTo>
                <a:cubicBezTo>
                  <a:pt x="6824302" y="60101"/>
                  <a:pt x="6836484" y="51515"/>
                  <a:pt x="6850060" y="51515"/>
                </a:cubicBezTo>
                <a:cubicBezTo>
                  <a:pt x="6891531" y="51515"/>
                  <a:pt x="6894676" y="73364"/>
                  <a:pt x="6914454" y="103031"/>
                </a:cubicBezTo>
                <a:cubicBezTo>
                  <a:pt x="6927333" y="98738"/>
                  <a:pt x="6939779" y="92814"/>
                  <a:pt x="6953091" y="90152"/>
                </a:cubicBezTo>
                <a:cubicBezTo>
                  <a:pt x="7101076" y="60555"/>
                  <a:pt x="6994592" y="93490"/>
                  <a:pt x="7081879" y="64394"/>
                </a:cubicBezTo>
                <a:cubicBezTo>
                  <a:pt x="7086172" y="77273"/>
                  <a:pt x="7075470" y="66869"/>
                  <a:pt x="7094758" y="103031"/>
                </a:cubicBezTo>
                <a:cubicBezTo>
                  <a:pt x="7114046" y="139193"/>
                  <a:pt x="7166678" y="273634"/>
                  <a:pt x="7197610" y="281367"/>
                </a:cubicBezTo>
                <a:cubicBezTo>
                  <a:pt x="7210489" y="268488"/>
                  <a:pt x="7240331" y="215393"/>
                  <a:pt x="7248947" y="179231"/>
                </a:cubicBezTo>
                <a:cubicBezTo>
                  <a:pt x="7257563" y="143069"/>
                  <a:pt x="7232223" y="77243"/>
                  <a:pt x="7249305" y="64394"/>
                </a:cubicBezTo>
                <a:cubicBezTo>
                  <a:pt x="7262117" y="54757"/>
                  <a:pt x="7305918" y="85635"/>
                  <a:pt x="7332451" y="98054"/>
                </a:cubicBezTo>
                <a:lnTo>
                  <a:pt x="7336320" y="98886"/>
                </a:lnTo>
                <a:lnTo>
                  <a:pt x="7339457" y="103031"/>
                </a:lnTo>
                <a:cubicBezTo>
                  <a:pt x="7369712" y="119839"/>
                  <a:pt x="7408144" y="111616"/>
                  <a:pt x="7442488" y="115909"/>
                </a:cubicBezTo>
                <a:cubicBezTo>
                  <a:pt x="7579581" y="96326"/>
                  <a:pt x="7502409" y="105779"/>
                  <a:pt x="7674308" y="90152"/>
                </a:cubicBezTo>
                <a:cubicBezTo>
                  <a:pt x="7717908" y="86188"/>
                  <a:pt x="7760167" y="107323"/>
                  <a:pt x="7803096" y="115909"/>
                </a:cubicBezTo>
                <a:cubicBezTo>
                  <a:pt x="7815975" y="111616"/>
                  <a:pt x="7828157" y="103031"/>
                  <a:pt x="7841733" y="103031"/>
                </a:cubicBezTo>
                <a:cubicBezTo>
                  <a:pt x="7855309" y="103031"/>
                  <a:pt x="7867491" y="120202"/>
                  <a:pt x="7880370" y="115909"/>
                </a:cubicBezTo>
                <a:cubicBezTo>
                  <a:pt x="7897649" y="110149"/>
                  <a:pt x="7906127" y="90152"/>
                  <a:pt x="7919006" y="77273"/>
                </a:cubicBezTo>
                <a:cubicBezTo>
                  <a:pt x="7931885" y="81566"/>
                  <a:pt x="7945501" y="84081"/>
                  <a:pt x="7957643" y="90152"/>
                </a:cubicBezTo>
                <a:cubicBezTo>
                  <a:pt x="7971487" y="97074"/>
                  <a:pt x="7982435" y="108987"/>
                  <a:pt x="7996279" y="115909"/>
                </a:cubicBezTo>
                <a:cubicBezTo>
                  <a:pt x="8022698" y="129118"/>
                  <a:pt x="8047134" y="137044"/>
                  <a:pt x="8073553" y="115909"/>
                </a:cubicBezTo>
                <a:cubicBezTo>
                  <a:pt x="8085639" y="106240"/>
                  <a:pt x="8090724" y="90152"/>
                  <a:pt x="8099310" y="77273"/>
                </a:cubicBezTo>
                <a:cubicBezTo>
                  <a:pt x="8112189" y="72980"/>
                  <a:pt x="8124371" y="64394"/>
                  <a:pt x="8137947" y="64394"/>
                </a:cubicBezTo>
                <a:cubicBezTo>
                  <a:pt x="8151523" y="64394"/>
                  <a:pt x="8163531" y="73543"/>
                  <a:pt x="8176584" y="77273"/>
                </a:cubicBezTo>
                <a:cubicBezTo>
                  <a:pt x="8193603" y="82136"/>
                  <a:pt x="8210927" y="85859"/>
                  <a:pt x="8228099" y="90152"/>
                </a:cubicBezTo>
                <a:cubicBezTo>
                  <a:pt x="8448373" y="75467"/>
                  <a:pt x="8360057" y="97682"/>
                  <a:pt x="8498555" y="51515"/>
                </a:cubicBezTo>
                <a:cubicBezTo>
                  <a:pt x="8511434" y="55808"/>
                  <a:pt x="8523616" y="64394"/>
                  <a:pt x="8537192" y="64394"/>
                </a:cubicBezTo>
                <a:cubicBezTo>
                  <a:pt x="8550768" y="64394"/>
                  <a:pt x="8562659" y="54808"/>
                  <a:pt x="8575829" y="51515"/>
                </a:cubicBezTo>
                <a:cubicBezTo>
                  <a:pt x="8597065" y="46206"/>
                  <a:pt x="8618758" y="42929"/>
                  <a:pt x="8640223" y="38636"/>
                </a:cubicBezTo>
                <a:cubicBezTo>
                  <a:pt x="8747440" y="65440"/>
                  <a:pt x="8641434" y="32802"/>
                  <a:pt x="8730375" y="77273"/>
                </a:cubicBezTo>
                <a:cubicBezTo>
                  <a:pt x="8783699" y="103936"/>
                  <a:pt x="8775334" y="95139"/>
                  <a:pt x="8767480" y="88905"/>
                </a:cubicBezTo>
                <a:lnTo>
                  <a:pt x="8764363" y="86578"/>
                </a:lnTo>
                <a:lnTo>
                  <a:pt x="8776909" y="95241"/>
                </a:lnTo>
                <a:cubicBezTo>
                  <a:pt x="8783884" y="99990"/>
                  <a:pt x="8793806" y="106682"/>
                  <a:pt x="8807648" y="115909"/>
                </a:cubicBezTo>
                <a:cubicBezTo>
                  <a:pt x="8840214" y="124051"/>
                  <a:pt x="8867007" y="140544"/>
                  <a:pt x="8897801" y="115909"/>
                </a:cubicBezTo>
                <a:cubicBezTo>
                  <a:pt x="8909887" y="106240"/>
                  <a:pt x="8914972" y="90152"/>
                  <a:pt x="8923558" y="77273"/>
                </a:cubicBezTo>
                <a:cubicBezTo>
                  <a:pt x="8955656" y="70853"/>
                  <a:pt x="8995471" y="65659"/>
                  <a:pt x="9026589" y="51515"/>
                </a:cubicBezTo>
                <a:cubicBezTo>
                  <a:pt x="9061545" y="35626"/>
                  <a:pt x="9095276" y="17172"/>
                  <a:pt x="9129620" y="0"/>
                </a:cubicBezTo>
                <a:close/>
              </a:path>
            </a:pathLst>
          </a:cu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-9700" y="3497032"/>
            <a:ext cx="9144001" cy="1625337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25" y="162359"/>
            <a:ext cx="2151453" cy="899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5" y="1492335"/>
            <a:ext cx="2220946" cy="1249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37666" y="1700226"/>
            <a:ext cx="1790285" cy="1041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7" y="1215234"/>
            <a:ext cx="2701950" cy="1281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991" y="454378"/>
            <a:ext cx="481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69" y="1078193"/>
            <a:ext cx="2143876" cy="12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73822"/>
          <a:stretch/>
        </p:blipFill>
        <p:spPr>
          <a:xfrm>
            <a:off x="-27386" y="2844670"/>
            <a:ext cx="9153878" cy="940157"/>
          </a:xfrm>
          <a:custGeom>
            <a:avLst/>
            <a:gdLst>
              <a:gd name="connsiteX0" fmla="*/ 8762657 w 9153878"/>
              <a:gd name="connsiteY0" fmla="*/ 85304 h 940157"/>
              <a:gd name="connsiteX1" fmla="*/ 8764363 w 9153878"/>
              <a:gd name="connsiteY1" fmla="*/ 86578 h 940157"/>
              <a:gd name="connsiteX2" fmla="*/ 8763856 w 9153878"/>
              <a:gd name="connsiteY2" fmla="*/ 86228 h 940157"/>
              <a:gd name="connsiteX3" fmla="*/ 8762657 w 9153878"/>
              <a:gd name="connsiteY3" fmla="*/ 85304 h 940157"/>
              <a:gd name="connsiteX4" fmla="*/ 7326578 w 9153878"/>
              <a:gd name="connsiteY4" fmla="*/ 51515 h 940157"/>
              <a:gd name="connsiteX5" fmla="*/ 7351441 w 9153878"/>
              <a:gd name="connsiteY5" fmla="*/ 102136 h 940157"/>
              <a:gd name="connsiteX6" fmla="*/ 7336320 w 9153878"/>
              <a:gd name="connsiteY6" fmla="*/ 98886 h 940157"/>
              <a:gd name="connsiteX7" fmla="*/ 7330636 w 9153878"/>
              <a:gd name="connsiteY7" fmla="*/ 91376 h 940157"/>
              <a:gd name="connsiteX8" fmla="*/ 7326578 w 9153878"/>
              <a:gd name="connsiteY8" fmla="*/ 51515 h 940157"/>
              <a:gd name="connsiteX9" fmla="*/ 9129620 w 9153878"/>
              <a:gd name="connsiteY9" fmla="*/ 0 h 940157"/>
              <a:gd name="connsiteX10" fmla="*/ 9153878 w 9153878"/>
              <a:gd name="connsiteY10" fmla="*/ 0 h 940157"/>
              <a:gd name="connsiteX11" fmla="*/ 9153878 w 9153878"/>
              <a:gd name="connsiteY11" fmla="*/ 940157 h 940157"/>
              <a:gd name="connsiteX12" fmla="*/ 0 w 9153878"/>
              <a:gd name="connsiteY12" fmla="*/ 940157 h 940157"/>
              <a:gd name="connsiteX13" fmla="*/ 0 w 9153878"/>
              <a:gd name="connsiteY13" fmla="*/ 16473 h 940157"/>
              <a:gd name="connsiteX14" fmla="*/ 88651 w 9153878"/>
              <a:gd name="connsiteY14" fmla="*/ 38636 h 940157"/>
              <a:gd name="connsiteX15" fmla="*/ 191682 w 9153878"/>
              <a:gd name="connsiteY15" fmla="*/ 51515 h 940157"/>
              <a:gd name="connsiteX16" fmla="*/ 294713 w 9153878"/>
              <a:gd name="connsiteY16" fmla="*/ 64394 h 940157"/>
              <a:gd name="connsiteX17" fmla="*/ 346229 w 9153878"/>
              <a:gd name="connsiteY17" fmla="*/ 51515 h 940157"/>
              <a:gd name="connsiteX18" fmla="*/ 371986 w 9153878"/>
              <a:gd name="connsiteY18" fmla="*/ 90152 h 940157"/>
              <a:gd name="connsiteX19" fmla="*/ 410623 w 9153878"/>
              <a:gd name="connsiteY19" fmla="*/ 103031 h 940157"/>
              <a:gd name="connsiteX20" fmla="*/ 552291 w 9153878"/>
              <a:gd name="connsiteY20" fmla="*/ 64394 h 940157"/>
              <a:gd name="connsiteX21" fmla="*/ 590927 w 9153878"/>
              <a:gd name="connsiteY21" fmla="*/ 90152 h 940157"/>
              <a:gd name="connsiteX22" fmla="*/ 616685 w 9153878"/>
              <a:gd name="connsiteY22" fmla="*/ 128788 h 940157"/>
              <a:gd name="connsiteX23" fmla="*/ 693958 w 9153878"/>
              <a:gd name="connsiteY23" fmla="*/ 141667 h 940157"/>
              <a:gd name="connsiteX24" fmla="*/ 732595 w 9153878"/>
              <a:gd name="connsiteY24" fmla="*/ 128788 h 940157"/>
              <a:gd name="connsiteX25" fmla="*/ 784110 w 9153878"/>
              <a:gd name="connsiteY25" fmla="*/ 103031 h 940157"/>
              <a:gd name="connsiteX26" fmla="*/ 874263 w 9153878"/>
              <a:gd name="connsiteY26" fmla="*/ 115909 h 940157"/>
              <a:gd name="connsiteX27" fmla="*/ 1015930 w 9153878"/>
              <a:gd name="connsiteY27" fmla="*/ 115909 h 940157"/>
              <a:gd name="connsiteX28" fmla="*/ 1054567 w 9153878"/>
              <a:gd name="connsiteY28" fmla="*/ 103031 h 940157"/>
              <a:gd name="connsiteX29" fmla="*/ 1093203 w 9153878"/>
              <a:gd name="connsiteY29" fmla="*/ 103031 h 940157"/>
              <a:gd name="connsiteX30" fmla="*/ 1183355 w 9153878"/>
              <a:gd name="connsiteY30" fmla="*/ 90152 h 940157"/>
              <a:gd name="connsiteX31" fmla="*/ 1221992 w 9153878"/>
              <a:gd name="connsiteY31" fmla="*/ 128788 h 940157"/>
              <a:gd name="connsiteX32" fmla="*/ 1260629 w 9153878"/>
              <a:gd name="connsiteY32" fmla="*/ 141667 h 940157"/>
              <a:gd name="connsiteX33" fmla="*/ 1350781 w 9153878"/>
              <a:gd name="connsiteY33" fmla="*/ 128788 h 940157"/>
              <a:gd name="connsiteX34" fmla="*/ 1453454 w 9153878"/>
              <a:gd name="connsiteY34" fmla="*/ 344509 h 940157"/>
              <a:gd name="connsiteX35" fmla="*/ 1555770 w 9153878"/>
              <a:gd name="connsiteY35" fmla="*/ 140952 h 940157"/>
              <a:gd name="connsiteX36" fmla="*/ 1518206 w 9153878"/>
              <a:gd name="connsiteY36" fmla="*/ 77273 h 940157"/>
              <a:gd name="connsiteX37" fmla="*/ 1621237 w 9153878"/>
              <a:gd name="connsiteY37" fmla="*/ 103031 h 940157"/>
              <a:gd name="connsiteX38" fmla="*/ 1672753 w 9153878"/>
              <a:gd name="connsiteY38" fmla="*/ 128788 h 940157"/>
              <a:gd name="connsiteX39" fmla="*/ 1737147 w 9153878"/>
              <a:gd name="connsiteY39" fmla="*/ 141667 h 940157"/>
              <a:gd name="connsiteX40" fmla="*/ 1775784 w 9153878"/>
              <a:gd name="connsiteY40" fmla="*/ 115909 h 940157"/>
              <a:gd name="connsiteX41" fmla="*/ 1814420 w 9153878"/>
              <a:gd name="connsiteY41" fmla="*/ 103031 h 940157"/>
              <a:gd name="connsiteX42" fmla="*/ 1853057 w 9153878"/>
              <a:gd name="connsiteY42" fmla="*/ 115909 h 940157"/>
              <a:gd name="connsiteX43" fmla="*/ 1930330 w 9153878"/>
              <a:gd name="connsiteY43" fmla="*/ 167425 h 940157"/>
              <a:gd name="connsiteX44" fmla="*/ 2007603 w 9153878"/>
              <a:gd name="connsiteY44" fmla="*/ 103031 h 940157"/>
              <a:gd name="connsiteX45" fmla="*/ 2084877 w 9153878"/>
              <a:gd name="connsiteY45" fmla="*/ 77273 h 940157"/>
              <a:gd name="connsiteX46" fmla="*/ 2097755 w 9153878"/>
              <a:gd name="connsiteY46" fmla="*/ 115909 h 940157"/>
              <a:gd name="connsiteX47" fmla="*/ 2149271 w 9153878"/>
              <a:gd name="connsiteY47" fmla="*/ 128788 h 940157"/>
              <a:gd name="connsiteX48" fmla="*/ 2187908 w 9153878"/>
              <a:gd name="connsiteY48" fmla="*/ 115909 h 940157"/>
              <a:gd name="connsiteX49" fmla="*/ 2265181 w 9153878"/>
              <a:gd name="connsiteY49" fmla="*/ 103031 h 940157"/>
              <a:gd name="connsiteX50" fmla="*/ 2278060 w 9153878"/>
              <a:gd name="connsiteY50" fmla="*/ 64394 h 940157"/>
              <a:gd name="connsiteX51" fmla="*/ 2342454 w 9153878"/>
              <a:gd name="connsiteY51" fmla="*/ 115909 h 940157"/>
              <a:gd name="connsiteX52" fmla="*/ 2393970 w 9153878"/>
              <a:gd name="connsiteY52" fmla="*/ 128788 h 940157"/>
              <a:gd name="connsiteX53" fmla="*/ 2432606 w 9153878"/>
              <a:gd name="connsiteY53" fmla="*/ 103031 h 940157"/>
              <a:gd name="connsiteX54" fmla="*/ 2548516 w 9153878"/>
              <a:gd name="connsiteY54" fmla="*/ 90152 h 940157"/>
              <a:gd name="connsiteX55" fmla="*/ 2638668 w 9153878"/>
              <a:gd name="connsiteY55" fmla="*/ 103031 h 940157"/>
              <a:gd name="connsiteX56" fmla="*/ 2715941 w 9153878"/>
              <a:gd name="connsiteY56" fmla="*/ 90152 h 940157"/>
              <a:gd name="connsiteX57" fmla="*/ 2806093 w 9153878"/>
              <a:gd name="connsiteY57" fmla="*/ 103031 h 940157"/>
              <a:gd name="connsiteX58" fmla="*/ 2844730 w 9153878"/>
              <a:gd name="connsiteY58" fmla="*/ 115909 h 940157"/>
              <a:gd name="connsiteX59" fmla="*/ 2922003 w 9153878"/>
              <a:gd name="connsiteY59" fmla="*/ 128788 h 940157"/>
              <a:gd name="connsiteX60" fmla="*/ 2960640 w 9153878"/>
              <a:gd name="connsiteY60" fmla="*/ 103031 h 940157"/>
              <a:gd name="connsiteX61" fmla="*/ 3076550 w 9153878"/>
              <a:gd name="connsiteY61" fmla="*/ 115909 h 940157"/>
              <a:gd name="connsiteX62" fmla="*/ 3153823 w 9153878"/>
              <a:gd name="connsiteY62" fmla="*/ 90152 h 940157"/>
              <a:gd name="connsiteX63" fmla="*/ 3269733 w 9153878"/>
              <a:gd name="connsiteY63" fmla="*/ 115909 h 940157"/>
              <a:gd name="connsiteX64" fmla="*/ 3424279 w 9153878"/>
              <a:gd name="connsiteY64" fmla="*/ 141667 h 940157"/>
              <a:gd name="connsiteX65" fmla="*/ 3462916 w 9153878"/>
              <a:gd name="connsiteY65" fmla="*/ 154546 h 940157"/>
              <a:gd name="connsiteX66" fmla="*/ 3501553 w 9153878"/>
              <a:gd name="connsiteY66" fmla="*/ 141667 h 940157"/>
              <a:gd name="connsiteX67" fmla="*/ 3527310 w 9153878"/>
              <a:gd name="connsiteY67" fmla="*/ 103031 h 940157"/>
              <a:gd name="connsiteX68" fmla="*/ 3746251 w 9153878"/>
              <a:gd name="connsiteY68" fmla="*/ 90152 h 940157"/>
              <a:gd name="connsiteX69" fmla="*/ 3823524 w 9153878"/>
              <a:gd name="connsiteY69" fmla="*/ 115909 h 940157"/>
              <a:gd name="connsiteX70" fmla="*/ 3887919 w 9153878"/>
              <a:gd name="connsiteY70" fmla="*/ 180304 h 940157"/>
              <a:gd name="connsiteX71" fmla="*/ 3926555 w 9153878"/>
              <a:gd name="connsiteY71" fmla="*/ 154546 h 940157"/>
              <a:gd name="connsiteX72" fmla="*/ 3952313 w 9153878"/>
              <a:gd name="connsiteY72" fmla="*/ 115909 h 940157"/>
              <a:gd name="connsiteX73" fmla="*/ 4119739 w 9153878"/>
              <a:gd name="connsiteY73" fmla="*/ 141667 h 940157"/>
              <a:gd name="connsiteX74" fmla="*/ 4248527 w 9153878"/>
              <a:gd name="connsiteY74" fmla="*/ 115909 h 940157"/>
              <a:gd name="connsiteX75" fmla="*/ 4261406 w 9153878"/>
              <a:gd name="connsiteY75" fmla="*/ 77273 h 940157"/>
              <a:gd name="connsiteX76" fmla="*/ 4300043 w 9153878"/>
              <a:gd name="connsiteY76" fmla="*/ 103031 h 940157"/>
              <a:gd name="connsiteX77" fmla="*/ 4415953 w 9153878"/>
              <a:gd name="connsiteY77" fmla="*/ 154546 h 940157"/>
              <a:gd name="connsiteX78" fmla="*/ 4441710 w 9153878"/>
              <a:gd name="connsiteY78" fmla="*/ 115909 h 940157"/>
              <a:gd name="connsiteX79" fmla="*/ 4544741 w 9153878"/>
              <a:gd name="connsiteY79" fmla="*/ 90152 h 940157"/>
              <a:gd name="connsiteX80" fmla="*/ 4570499 w 9153878"/>
              <a:gd name="connsiteY80" fmla="*/ 128788 h 940157"/>
              <a:gd name="connsiteX81" fmla="*/ 4609136 w 9153878"/>
              <a:gd name="connsiteY81" fmla="*/ 115909 h 940157"/>
              <a:gd name="connsiteX82" fmla="*/ 4725046 w 9153878"/>
              <a:gd name="connsiteY82" fmla="*/ 115909 h 940157"/>
              <a:gd name="connsiteX83" fmla="*/ 4763682 w 9153878"/>
              <a:gd name="connsiteY83" fmla="*/ 103031 h 940157"/>
              <a:gd name="connsiteX84" fmla="*/ 4840955 w 9153878"/>
              <a:gd name="connsiteY84" fmla="*/ 64394 h 940157"/>
              <a:gd name="connsiteX85" fmla="*/ 4918229 w 9153878"/>
              <a:gd name="connsiteY85" fmla="*/ 90152 h 940157"/>
              <a:gd name="connsiteX86" fmla="*/ 4995502 w 9153878"/>
              <a:gd name="connsiteY86" fmla="*/ 103031 h 940157"/>
              <a:gd name="connsiteX87" fmla="*/ 5059896 w 9153878"/>
              <a:gd name="connsiteY87" fmla="*/ 115909 h 940157"/>
              <a:gd name="connsiteX88" fmla="*/ 5098533 w 9153878"/>
              <a:gd name="connsiteY88" fmla="*/ 103031 h 940157"/>
              <a:gd name="connsiteX89" fmla="*/ 5175806 w 9153878"/>
              <a:gd name="connsiteY89" fmla="*/ 77273 h 940157"/>
              <a:gd name="connsiteX90" fmla="*/ 5265958 w 9153878"/>
              <a:gd name="connsiteY90" fmla="*/ 115909 h 940157"/>
              <a:gd name="connsiteX91" fmla="*/ 5356110 w 9153878"/>
              <a:gd name="connsiteY91" fmla="*/ 141667 h 940157"/>
              <a:gd name="connsiteX92" fmla="*/ 5394747 w 9153878"/>
              <a:gd name="connsiteY92" fmla="*/ 115909 h 940157"/>
              <a:gd name="connsiteX93" fmla="*/ 5433384 w 9153878"/>
              <a:gd name="connsiteY93" fmla="*/ 103031 h 940157"/>
              <a:gd name="connsiteX94" fmla="*/ 5446263 w 9153878"/>
              <a:gd name="connsiteY94" fmla="*/ 64394 h 940157"/>
              <a:gd name="connsiteX95" fmla="*/ 5484899 w 9153878"/>
              <a:gd name="connsiteY95" fmla="*/ 77273 h 940157"/>
              <a:gd name="connsiteX96" fmla="*/ 5523536 w 9153878"/>
              <a:gd name="connsiteY96" fmla="*/ 103031 h 940157"/>
              <a:gd name="connsiteX97" fmla="*/ 5639446 w 9153878"/>
              <a:gd name="connsiteY97" fmla="*/ 180304 h 940157"/>
              <a:gd name="connsiteX98" fmla="*/ 5678082 w 9153878"/>
              <a:gd name="connsiteY98" fmla="*/ 167425 h 940157"/>
              <a:gd name="connsiteX99" fmla="*/ 5690961 w 9153878"/>
              <a:gd name="connsiteY99" fmla="*/ 128788 h 940157"/>
              <a:gd name="connsiteX100" fmla="*/ 5716719 w 9153878"/>
              <a:gd name="connsiteY100" fmla="*/ 77273 h 940157"/>
              <a:gd name="connsiteX101" fmla="*/ 5755355 w 9153878"/>
              <a:gd name="connsiteY101" fmla="*/ 64394 h 940157"/>
              <a:gd name="connsiteX102" fmla="*/ 5845508 w 9153878"/>
              <a:gd name="connsiteY102" fmla="*/ 90152 h 940157"/>
              <a:gd name="connsiteX103" fmla="*/ 5891500 w 9153878"/>
              <a:gd name="connsiteY103" fmla="*/ 104102 h 940157"/>
              <a:gd name="connsiteX104" fmla="*/ 5878856 w 9153878"/>
              <a:gd name="connsiteY104" fmla="*/ 101821 h 940157"/>
              <a:gd name="connsiteX105" fmla="*/ 5871835 w 9153878"/>
              <a:gd name="connsiteY105" fmla="*/ 100101 h 940157"/>
              <a:gd name="connsiteX106" fmla="*/ 5878696 w 9153878"/>
              <a:gd name="connsiteY106" fmla="*/ 101792 h 940157"/>
              <a:gd name="connsiteX107" fmla="*/ 5878856 w 9153878"/>
              <a:gd name="connsiteY107" fmla="*/ 101821 h 940157"/>
              <a:gd name="connsiteX108" fmla="*/ 5890866 w 9153878"/>
              <a:gd name="connsiteY108" fmla="*/ 104763 h 940157"/>
              <a:gd name="connsiteX109" fmla="*/ 5935660 w 9153878"/>
              <a:gd name="connsiteY109" fmla="*/ 115909 h 940157"/>
              <a:gd name="connsiteX110" fmla="*/ 5948539 w 9153878"/>
              <a:gd name="connsiteY110" fmla="*/ 77273 h 940157"/>
              <a:gd name="connsiteX111" fmla="*/ 6012933 w 9153878"/>
              <a:gd name="connsiteY111" fmla="*/ 64394 h 940157"/>
              <a:gd name="connsiteX112" fmla="*/ 6064448 w 9153878"/>
              <a:gd name="connsiteY112" fmla="*/ 51515 h 940157"/>
              <a:gd name="connsiteX113" fmla="*/ 6141722 w 9153878"/>
              <a:gd name="connsiteY113" fmla="*/ 90152 h 940157"/>
              <a:gd name="connsiteX114" fmla="*/ 6218995 w 9153878"/>
              <a:gd name="connsiteY114" fmla="*/ 115909 h 940157"/>
              <a:gd name="connsiteX115" fmla="*/ 6296268 w 9153878"/>
              <a:gd name="connsiteY115" fmla="*/ 90152 h 940157"/>
              <a:gd name="connsiteX116" fmla="*/ 6373541 w 9153878"/>
              <a:gd name="connsiteY116" fmla="*/ 90152 h 940157"/>
              <a:gd name="connsiteX117" fmla="*/ 6412178 w 9153878"/>
              <a:gd name="connsiteY117" fmla="*/ 103031 h 940157"/>
              <a:gd name="connsiteX118" fmla="*/ 6476572 w 9153878"/>
              <a:gd name="connsiteY118" fmla="*/ 115909 h 940157"/>
              <a:gd name="connsiteX119" fmla="*/ 6528088 w 9153878"/>
              <a:gd name="connsiteY119" fmla="*/ 128788 h 940157"/>
              <a:gd name="connsiteX120" fmla="*/ 6643998 w 9153878"/>
              <a:gd name="connsiteY120" fmla="*/ 77273 h 940157"/>
              <a:gd name="connsiteX121" fmla="*/ 6669755 w 9153878"/>
              <a:gd name="connsiteY121" fmla="*/ 115909 h 940157"/>
              <a:gd name="connsiteX122" fmla="*/ 6747029 w 9153878"/>
              <a:gd name="connsiteY122" fmla="*/ 141667 h 940157"/>
              <a:gd name="connsiteX123" fmla="*/ 6772786 w 9153878"/>
              <a:gd name="connsiteY123" fmla="*/ 103031 h 940157"/>
              <a:gd name="connsiteX124" fmla="*/ 6811423 w 9153878"/>
              <a:gd name="connsiteY124" fmla="*/ 64394 h 940157"/>
              <a:gd name="connsiteX125" fmla="*/ 6850060 w 9153878"/>
              <a:gd name="connsiteY125" fmla="*/ 51515 h 940157"/>
              <a:gd name="connsiteX126" fmla="*/ 6914454 w 9153878"/>
              <a:gd name="connsiteY126" fmla="*/ 103031 h 940157"/>
              <a:gd name="connsiteX127" fmla="*/ 6953091 w 9153878"/>
              <a:gd name="connsiteY127" fmla="*/ 90152 h 940157"/>
              <a:gd name="connsiteX128" fmla="*/ 7081879 w 9153878"/>
              <a:gd name="connsiteY128" fmla="*/ 64394 h 940157"/>
              <a:gd name="connsiteX129" fmla="*/ 7094758 w 9153878"/>
              <a:gd name="connsiteY129" fmla="*/ 103031 h 940157"/>
              <a:gd name="connsiteX130" fmla="*/ 7197610 w 9153878"/>
              <a:gd name="connsiteY130" fmla="*/ 281367 h 940157"/>
              <a:gd name="connsiteX131" fmla="*/ 7248947 w 9153878"/>
              <a:gd name="connsiteY131" fmla="*/ 179231 h 940157"/>
              <a:gd name="connsiteX132" fmla="*/ 7249305 w 9153878"/>
              <a:gd name="connsiteY132" fmla="*/ 64394 h 940157"/>
              <a:gd name="connsiteX133" fmla="*/ 7332451 w 9153878"/>
              <a:gd name="connsiteY133" fmla="*/ 98054 h 940157"/>
              <a:gd name="connsiteX134" fmla="*/ 7336320 w 9153878"/>
              <a:gd name="connsiteY134" fmla="*/ 98886 h 940157"/>
              <a:gd name="connsiteX135" fmla="*/ 7339457 w 9153878"/>
              <a:gd name="connsiteY135" fmla="*/ 103031 h 940157"/>
              <a:gd name="connsiteX136" fmla="*/ 7442488 w 9153878"/>
              <a:gd name="connsiteY136" fmla="*/ 115909 h 940157"/>
              <a:gd name="connsiteX137" fmla="*/ 7674308 w 9153878"/>
              <a:gd name="connsiteY137" fmla="*/ 90152 h 940157"/>
              <a:gd name="connsiteX138" fmla="*/ 7803096 w 9153878"/>
              <a:gd name="connsiteY138" fmla="*/ 115909 h 940157"/>
              <a:gd name="connsiteX139" fmla="*/ 7841733 w 9153878"/>
              <a:gd name="connsiteY139" fmla="*/ 103031 h 940157"/>
              <a:gd name="connsiteX140" fmla="*/ 7880370 w 9153878"/>
              <a:gd name="connsiteY140" fmla="*/ 115909 h 940157"/>
              <a:gd name="connsiteX141" fmla="*/ 7919006 w 9153878"/>
              <a:gd name="connsiteY141" fmla="*/ 77273 h 940157"/>
              <a:gd name="connsiteX142" fmla="*/ 7957643 w 9153878"/>
              <a:gd name="connsiteY142" fmla="*/ 90152 h 940157"/>
              <a:gd name="connsiteX143" fmla="*/ 7996279 w 9153878"/>
              <a:gd name="connsiteY143" fmla="*/ 115909 h 940157"/>
              <a:gd name="connsiteX144" fmla="*/ 8073553 w 9153878"/>
              <a:gd name="connsiteY144" fmla="*/ 115909 h 940157"/>
              <a:gd name="connsiteX145" fmla="*/ 8099310 w 9153878"/>
              <a:gd name="connsiteY145" fmla="*/ 77273 h 940157"/>
              <a:gd name="connsiteX146" fmla="*/ 8137947 w 9153878"/>
              <a:gd name="connsiteY146" fmla="*/ 64394 h 940157"/>
              <a:gd name="connsiteX147" fmla="*/ 8176584 w 9153878"/>
              <a:gd name="connsiteY147" fmla="*/ 77273 h 940157"/>
              <a:gd name="connsiteX148" fmla="*/ 8228099 w 9153878"/>
              <a:gd name="connsiteY148" fmla="*/ 90152 h 940157"/>
              <a:gd name="connsiteX149" fmla="*/ 8498555 w 9153878"/>
              <a:gd name="connsiteY149" fmla="*/ 51515 h 940157"/>
              <a:gd name="connsiteX150" fmla="*/ 8537192 w 9153878"/>
              <a:gd name="connsiteY150" fmla="*/ 64394 h 940157"/>
              <a:gd name="connsiteX151" fmla="*/ 8575829 w 9153878"/>
              <a:gd name="connsiteY151" fmla="*/ 51515 h 940157"/>
              <a:gd name="connsiteX152" fmla="*/ 8640223 w 9153878"/>
              <a:gd name="connsiteY152" fmla="*/ 38636 h 940157"/>
              <a:gd name="connsiteX153" fmla="*/ 8730375 w 9153878"/>
              <a:gd name="connsiteY153" fmla="*/ 77273 h 940157"/>
              <a:gd name="connsiteX154" fmla="*/ 8767480 w 9153878"/>
              <a:gd name="connsiteY154" fmla="*/ 88905 h 940157"/>
              <a:gd name="connsiteX155" fmla="*/ 8764363 w 9153878"/>
              <a:gd name="connsiteY155" fmla="*/ 86578 h 940157"/>
              <a:gd name="connsiteX156" fmla="*/ 8776909 w 9153878"/>
              <a:gd name="connsiteY156" fmla="*/ 95241 h 940157"/>
              <a:gd name="connsiteX157" fmla="*/ 8807648 w 9153878"/>
              <a:gd name="connsiteY157" fmla="*/ 115909 h 940157"/>
              <a:gd name="connsiteX158" fmla="*/ 8897801 w 9153878"/>
              <a:gd name="connsiteY158" fmla="*/ 115909 h 940157"/>
              <a:gd name="connsiteX159" fmla="*/ 8923558 w 9153878"/>
              <a:gd name="connsiteY159" fmla="*/ 77273 h 940157"/>
              <a:gd name="connsiteX160" fmla="*/ 9026589 w 9153878"/>
              <a:gd name="connsiteY160" fmla="*/ 51515 h 940157"/>
              <a:gd name="connsiteX161" fmla="*/ 9129620 w 9153878"/>
              <a:gd name="connsiteY161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9153878" h="940157">
                <a:moveTo>
                  <a:pt x="8762657" y="85304"/>
                </a:moveTo>
                <a:lnTo>
                  <a:pt x="8764363" y="86578"/>
                </a:lnTo>
                <a:lnTo>
                  <a:pt x="8763856" y="86228"/>
                </a:lnTo>
                <a:cubicBezTo>
                  <a:pt x="8761805" y="84770"/>
                  <a:pt x="8761729" y="84660"/>
                  <a:pt x="8762657" y="85304"/>
                </a:cubicBezTo>
                <a:close/>
                <a:moveTo>
                  <a:pt x="7326578" y="51515"/>
                </a:moveTo>
                <a:cubicBezTo>
                  <a:pt x="7328575" y="51366"/>
                  <a:pt x="7364320" y="106429"/>
                  <a:pt x="7351441" y="102136"/>
                </a:cubicBezTo>
                <a:lnTo>
                  <a:pt x="7336320" y="98886"/>
                </a:lnTo>
                <a:lnTo>
                  <a:pt x="7330636" y="91376"/>
                </a:lnTo>
                <a:cubicBezTo>
                  <a:pt x="7324370" y="75714"/>
                  <a:pt x="7325080" y="51627"/>
                  <a:pt x="7326578" y="51515"/>
                </a:cubicBezTo>
                <a:close/>
                <a:moveTo>
                  <a:pt x="9129620" y="0"/>
                </a:moveTo>
                <a:lnTo>
                  <a:pt x="9153878" y="0"/>
                </a:lnTo>
                <a:lnTo>
                  <a:pt x="9153878" y="940157"/>
                </a:lnTo>
                <a:lnTo>
                  <a:pt x="0" y="940157"/>
                </a:lnTo>
                <a:lnTo>
                  <a:pt x="0" y="16473"/>
                </a:lnTo>
                <a:lnTo>
                  <a:pt x="88651" y="38636"/>
                </a:lnTo>
                <a:lnTo>
                  <a:pt x="191682" y="51515"/>
                </a:lnTo>
                <a:cubicBezTo>
                  <a:pt x="243553" y="51515"/>
                  <a:pt x="208971" y="50103"/>
                  <a:pt x="294713" y="64394"/>
                </a:cubicBezTo>
                <a:cubicBezTo>
                  <a:pt x="311885" y="60101"/>
                  <a:pt x="329437" y="45918"/>
                  <a:pt x="346229" y="51515"/>
                </a:cubicBezTo>
                <a:cubicBezTo>
                  <a:pt x="360913" y="56410"/>
                  <a:pt x="359899" y="80483"/>
                  <a:pt x="371986" y="90152"/>
                </a:cubicBezTo>
                <a:cubicBezTo>
                  <a:pt x="382587" y="98633"/>
                  <a:pt x="397744" y="98738"/>
                  <a:pt x="410623" y="103031"/>
                </a:cubicBezTo>
                <a:cubicBezTo>
                  <a:pt x="501641" y="84827"/>
                  <a:pt x="454251" y="97074"/>
                  <a:pt x="552291" y="64394"/>
                </a:cubicBezTo>
                <a:cubicBezTo>
                  <a:pt x="565170" y="72980"/>
                  <a:pt x="579982" y="79207"/>
                  <a:pt x="590927" y="90152"/>
                </a:cubicBezTo>
                <a:cubicBezTo>
                  <a:pt x="601872" y="101097"/>
                  <a:pt x="602841" y="121866"/>
                  <a:pt x="616685" y="128788"/>
                </a:cubicBezTo>
                <a:cubicBezTo>
                  <a:pt x="640041" y="140466"/>
                  <a:pt x="668200" y="137374"/>
                  <a:pt x="693958" y="141667"/>
                </a:cubicBezTo>
                <a:cubicBezTo>
                  <a:pt x="706837" y="137374"/>
                  <a:pt x="722995" y="138387"/>
                  <a:pt x="732595" y="128788"/>
                </a:cubicBezTo>
                <a:cubicBezTo>
                  <a:pt x="775524" y="85859"/>
                  <a:pt x="706838" y="77273"/>
                  <a:pt x="784110" y="103031"/>
                </a:cubicBezTo>
                <a:cubicBezTo>
                  <a:pt x="814161" y="107324"/>
                  <a:pt x="843907" y="115909"/>
                  <a:pt x="874263" y="115909"/>
                </a:cubicBezTo>
                <a:cubicBezTo>
                  <a:pt x="1034452" y="115909"/>
                  <a:pt x="927322" y="86375"/>
                  <a:pt x="1015930" y="115909"/>
                </a:cubicBezTo>
                <a:cubicBezTo>
                  <a:pt x="1028809" y="111616"/>
                  <a:pt x="1042425" y="96960"/>
                  <a:pt x="1054567" y="103031"/>
                </a:cubicBezTo>
                <a:cubicBezTo>
                  <a:pt x="1094557" y="123026"/>
                  <a:pt x="1034586" y="190958"/>
                  <a:pt x="1093203" y="103031"/>
                </a:cubicBezTo>
                <a:cubicBezTo>
                  <a:pt x="1123254" y="98738"/>
                  <a:pt x="1153589" y="84199"/>
                  <a:pt x="1183355" y="90152"/>
                </a:cubicBezTo>
                <a:cubicBezTo>
                  <a:pt x="1201215" y="93724"/>
                  <a:pt x="1206837" y="118685"/>
                  <a:pt x="1221992" y="128788"/>
                </a:cubicBezTo>
                <a:cubicBezTo>
                  <a:pt x="1233288" y="136318"/>
                  <a:pt x="1247750" y="137374"/>
                  <a:pt x="1260629" y="141667"/>
                </a:cubicBezTo>
                <a:cubicBezTo>
                  <a:pt x="1290680" y="137374"/>
                  <a:pt x="1318644" y="94981"/>
                  <a:pt x="1350781" y="128788"/>
                </a:cubicBezTo>
                <a:cubicBezTo>
                  <a:pt x="1382918" y="162595"/>
                  <a:pt x="1373123" y="398063"/>
                  <a:pt x="1453454" y="344509"/>
                </a:cubicBezTo>
                <a:cubicBezTo>
                  <a:pt x="1530727" y="370267"/>
                  <a:pt x="1544978" y="185491"/>
                  <a:pt x="1555770" y="140952"/>
                </a:cubicBezTo>
                <a:cubicBezTo>
                  <a:pt x="1566562" y="96413"/>
                  <a:pt x="1507295" y="83593"/>
                  <a:pt x="1518206" y="77273"/>
                </a:cubicBezTo>
                <a:cubicBezTo>
                  <a:pt x="1529117" y="70953"/>
                  <a:pt x="1585982" y="99826"/>
                  <a:pt x="1621237" y="103031"/>
                </a:cubicBezTo>
                <a:cubicBezTo>
                  <a:pt x="1680266" y="108397"/>
                  <a:pt x="1648068" y="54735"/>
                  <a:pt x="1672753" y="128788"/>
                </a:cubicBezTo>
                <a:cubicBezTo>
                  <a:pt x="1694218" y="133081"/>
                  <a:pt x="1715426" y="144382"/>
                  <a:pt x="1737147" y="141667"/>
                </a:cubicBezTo>
                <a:cubicBezTo>
                  <a:pt x="1752506" y="139747"/>
                  <a:pt x="1761939" y="122831"/>
                  <a:pt x="1775784" y="115909"/>
                </a:cubicBezTo>
                <a:cubicBezTo>
                  <a:pt x="1787926" y="109838"/>
                  <a:pt x="1801541" y="107324"/>
                  <a:pt x="1814420" y="103031"/>
                </a:cubicBezTo>
                <a:lnTo>
                  <a:pt x="1853057" y="115909"/>
                </a:lnTo>
                <a:cubicBezTo>
                  <a:pt x="1882426" y="125698"/>
                  <a:pt x="1900110" y="160709"/>
                  <a:pt x="1930330" y="167425"/>
                </a:cubicBezTo>
                <a:cubicBezTo>
                  <a:pt x="1945000" y="170685"/>
                  <a:pt x="2004054" y="106580"/>
                  <a:pt x="2007603" y="103031"/>
                </a:cubicBezTo>
                <a:cubicBezTo>
                  <a:pt x="2007603" y="103031"/>
                  <a:pt x="2057999" y="73433"/>
                  <a:pt x="2084877" y="77273"/>
                </a:cubicBezTo>
                <a:cubicBezTo>
                  <a:pt x="2098316" y="79193"/>
                  <a:pt x="2087155" y="107429"/>
                  <a:pt x="2097755" y="115909"/>
                </a:cubicBezTo>
                <a:cubicBezTo>
                  <a:pt x="2111577" y="126966"/>
                  <a:pt x="2132099" y="124495"/>
                  <a:pt x="2149271" y="128788"/>
                </a:cubicBezTo>
                <a:cubicBezTo>
                  <a:pt x="2162150" y="124495"/>
                  <a:pt x="2174656" y="118854"/>
                  <a:pt x="2187908" y="115909"/>
                </a:cubicBezTo>
                <a:cubicBezTo>
                  <a:pt x="2213399" y="110244"/>
                  <a:pt x="2242509" y="115987"/>
                  <a:pt x="2265181" y="103031"/>
                </a:cubicBezTo>
                <a:cubicBezTo>
                  <a:pt x="2276968" y="96296"/>
                  <a:pt x="2273767" y="77273"/>
                  <a:pt x="2278060" y="64394"/>
                </a:cubicBezTo>
                <a:cubicBezTo>
                  <a:pt x="2404372" y="106499"/>
                  <a:pt x="2225942" y="38236"/>
                  <a:pt x="2342454" y="115909"/>
                </a:cubicBezTo>
                <a:cubicBezTo>
                  <a:pt x="2357182" y="125727"/>
                  <a:pt x="2376798" y="124495"/>
                  <a:pt x="2393970" y="128788"/>
                </a:cubicBezTo>
                <a:cubicBezTo>
                  <a:pt x="2406849" y="120202"/>
                  <a:pt x="2420715" y="112940"/>
                  <a:pt x="2432606" y="103031"/>
                </a:cubicBezTo>
                <a:cubicBezTo>
                  <a:pt x="2498704" y="47949"/>
                  <a:pt x="2441647" y="54529"/>
                  <a:pt x="2548516" y="90152"/>
                </a:cubicBezTo>
                <a:cubicBezTo>
                  <a:pt x="2578567" y="94445"/>
                  <a:pt x="2608463" y="106052"/>
                  <a:pt x="2638668" y="103031"/>
                </a:cubicBezTo>
                <a:cubicBezTo>
                  <a:pt x="2753895" y="91508"/>
                  <a:pt x="2605355" y="53289"/>
                  <a:pt x="2715941" y="90152"/>
                </a:cubicBezTo>
                <a:cubicBezTo>
                  <a:pt x="2745992" y="94445"/>
                  <a:pt x="2776327" y="97078"/>
                  <a:pt x="2806093" y="103031"/>
                </a:cubicBezTo>
                <a:cubicBezTo>
                  <a:pt x="2819405" y="105693"/>
                  <a:pt x="2831154" y="115909"/>
                  <a:pt x="2844730" y="115909"/>
                </a:cubicBezTo>
                <a:cubicBezTo>
                  <a:pt x="2924710" y="115909"/>
                  <a:pt x="2841676" y="75238"/>
                  <a:pt x="2922003" y="128788"/>
                </a:cubicBezTo>
                <a:cubicBezTo>
                  <a:pt x="2934882" y="120202"/>
                  <a:pt x="2946796" y="109953"/>
                  <a:pt x="2960640" y="103031"/>
                </a:cubicBezTo>
                <a:cubicBezTo>
                  <a:pt x="3012156" y="77273"/>
                  <a:pt x="3012154" y="94444"/>
                  <a:pt x="3076550" y="115909"/>
                </a:cubicBezTo>
                <a:cubicBezTo>
                  <a:pt x="3076550" y="115909"/>
                  <a:pt x="3127483" y="96737"/>
                  <a:pt x="3153823" y="90152"/>
                </a:cubicBezTo>
                <a:cubicBezTo>
                  <a:pt x="3242713" y="67930"/>
                  <a:pt x="3217059" y="63237"/>
                  <a:pt x="3269733" y="115909"/>
                </a:cubicBezTo>
                <a:cubicBezTo>
                  <a:pt x="3320620" y="123179"/>
                  <a:pt x="3374059" y="129112"/>
                  <a:pt x="3424279" y="141667"/>
                </a:cubicBezTo>
                <a:cubicBezTo>
                  <a:pt x="3437449" y="144960"/>
                  <a:pt x="3450037" y="150253"/>
                  <a:pt x="3462916" y="154546"/>
                </a:cubicBezTo>
                <a:cubicBezTo>
                  <a:pt x="3475795" y="150253"/>
                  <a:pt x="3490952" y="150148"/>
                  <a:pt x="3501553" y="141667"/>
                </a:cubicBezTo>
                <a:cubicBezTo>
                  <a:pt x="3513639" y="131998"/>
                  <a:pt x="3512164" y="106220"/>
                  <a:pt x="3527310" y="103031"/>
                </a:cubicBezTo>
                <a:cubicBezTo>
                  <a:pt x="3598848" y="87970"/>
                  <a:pt x="3673271" y="94445"/>
                  <a:pt x="3746251" y="90152"/>
                </a:cubicBezTo>
                <a:cubicBezTo>
                  <a:pt x="3746251" y="90152"/>
                  <a:pt x="3801803" y="99618"/>
                  <a:pt x="3823524" y="115909"/>
                </a:cubicBezTo>
                <a:cubicBezTo>
                  <a:pt x="3950842" y="211397"/>
                  <a:pt x="3763548" y="138847"/>
                  <a:pt x="3887919" y="180304"/>
                </a:cubicBezTo>
                <a:cubicBezTo>
                  <a:pt x="3900798" y="171718"/>
                  <a:pt x="3915610" y="165491"/>
                  <a:pt x="3926555" y="154546"/>
                </a:cubicBezTo>
                <a:cubicBezTo>
                  <a:pt x="3937500" y="143601"/>
                  <a:pt x="3937519" y="120461"/>
                  <a:pt x="3952313" y="115909"/>
                </a:cubicBezTo>
                <a:cubicBezTo>
                  <a:pt x="4090557" y="73373"/>
                  <a:pt x="4073827" y="72802"/>
                  <a:pt x="4119739" y="141667"/>
                </a:cubicBezTo>
                <a:cubicBezTo>
                  <a:pt x="4197437" y="152767"/>
                  <a:pt x="4206717" y="178624"/>
                  <a:pt x="4248527" y="115909"/>
                </a:cubicBezTo>
                <a:cubicBezTo>
                  <a:pt x="4256057" y="104614"/>
                  <a:pt x="4257113" y="90152"/>
                  <a:pt x="4261406" y="77273"/>
                </a:cubicBezTo>
                <a:cubicBezTo>
                  <a:pt x="4274285" y="85859"/>
                  <a:pt x="4288152" y="93122"/>
                  <a:pt x="4300043" y="103031"/>
                </a:cubicBezTo>
                <a:cubicBezTo>
                  <a:pt x="4340380" y="136645"/>
                  <a:pt x="4344749" y="172347"/>
                  <a:pt x="4415953" y="154546"/>
                </a:cubicBezTo>
                <a:cubicBezTo>
                  <a:pt x="4430969" y="150792"/>
                  <a:pt x="4433124" y="128788"/>
                  <a:pt x="4441710" y="115909"/>
                </a:cubicBezTo>
                <a:cubicBezTo>
                  <a:pt x="4463300" y="108713"/>
                  <a:pt x="4528007" y="85371"/>
                  <a:pt x="4544741" y="90152"/>
                </a:cubicBezTo>
                <a:cubicBezTo>
                  <a:pt x="4559624" y="94404"/>
                  <a:pt x="4561913" y="115909"/>
                  <a:pt x="4570499" y="128788"/>
                </a:cubicBezTo>
                <a:cubicBezTo>
                  <a:pt x="4583378" y="124495"/>
                  <a:pt x="4596994" y="121980"/>
                  <a:pt x="4609136" y="115909"/>
                </a:cubicBezTo>
                <a:cubicBezTo>
                  <a:pt x="4682609" y="79173"/>
                  <a:pt x="4611607" y="78098"/>
                  <a:pt x="4725046" y="115909"/>
                </a:cubicBezTo>
                <a:cubicBezTo>
                  <a:pt x="4737925" y="111616"/>
                  <a:pt x="4751540" y="109102"/>
                  <a:pt x="4763682" y="103031"/>
                </a:cubicBezTo>
                <a:cubicBezTo>
                  <a:pt x="4863553" y="53096"/>
                  <a:pt x="4743836" y="96768"/>
                  <a:pt x="4840955" y="64394"/>
                </a:cubicBezTo>
                <a:cubicBezTo>
                  <a:pt x="4840955" y="64394"/>
                  <a:pt x="4891888" y="83567"/>
                  <a:pt x="4918229" y="90152"/>
                </a:cubicBezTo>
                <a:cubicBezTo>
                  <a:pt x="4943562" y="96485"/>
                  <a:pt x="4969810" y="98360"/>
                  <a:pt x="4995502" y="103031"/>
                </a:cubicBezTo>
                <a:lnTo>
                  <a:pt x="5059896" y="115909"/>
                </a:lnTo>
                <a:lnTo>
                  <a:pt x="5098533" y="103031"/>
                </a:lnTo>
                <a:lnTo>
                  <a:pt x="5175806" y="77273"/>
                </a:lnTo>
                <a:cubicBezTo>
                  <a:pt x="5283022" y="104077"/>
                  <a:pt x="5177018" y="71440"/>
                  <a:pt x="5265958" y="115909"/>
                </a:cubicBezTo>
                <a:cubicBezTo>
                  <a:pt x="5284434" y="125147"/>
                  <a:pt x="5339604" y="137541"/>
                  <a:pt x="5356110" y="141667"/>
                </a:cubicBezTo>
                <a:cubicBezTo>
                  <a:pt x="5368989" y="133081"/>
                  <a:pt x="5380902" y="122831"/>
                  <a:pt x="5394747" y="115909"/>
                </a:cubicBezTo>
                <a:cubicBezTo>
                  <a:pt x="5406889" y="109838"/>
                  <a:pt x="5423785" y="112630"/>
                  <a:pt x="5433384" y="103031"/>
                </a:cubicBezTo>
                <a:cubicBezTo>
                  <a:pt x="5442984" y="93432"/>
                  <a:pt x="5441970" y="77273"/>
                  <a:pt x="5446263" y="64394"/>
                </a:cubicBezTo>
                <a:lnTo>
                  <a:pt x="5484899" y="77273"/>
                </a:lnTo>
                <a:cubicBezTo>
                  <a:pt x="5499583" y="82168"/>
                  <a:pt x="5510657" y="94445"/>
                  <a:pt x="5523536" y="103031"/>
                </a:cubicBezTo>
                <a:lnTo>
                  <a:pt x="5639446" y="180304"/>
                </a:lnTo>
                <a:cubicBezTo>
                  <a:pt x="5652325" y="176011"/>
                  <a:pt x="5668483" y="177024"/>
                  <a:pt x="5678082" y="167425"/>
                </a:cubicBezTo>
                <a:cubicBezTo>
                  <a:pt x="5687681" y="157825"/>
                  <a:pt x="5685613" y="141266"/>
                  <a:pt x="5690961" y="128788"/>
                </a:cubicBezTo>
                <a:cubicBezTo>
                  <a:pt x="5698524" y="111142"/>
                  <a:pt x="5703144" y="90848"/>
                  <a:pt x="5716719" y="77273"/>
                </a:cubicBezTo>
                <a:cubicBezTo>
                  <a:pt x="5726318" y="67674"/>
                  <a:pt x="5742476" y="68687"/>
                  <a:pt x="5755355" y="64394"/>
                </a:cubicBezTo>
                <a:cubicBezTo>
                  <a:pt x="5847999" y="95275"/>
                  <a:pt x="5732299" y="57806"/>
                  <a:pt x="5845508" y="90152"/>
                </a:cubicBezTo>
                <a:cubicBezTo>
                  <a:pt x="5877832" y="99388"/>
                  <a:pt x="5889566" y="103100"/>
                  <a:pt x="5891500" y="104102"/>
                </a:cubicBezTo>
                <a:lnTo>
                  <a:pt x="5878856" y="101821"/>
                </a:lnTo>
                <a:lnTo>
                  <a:pt x="5871835" y="100101"/>
                </a:lnTo>
                <a:cubicBezTo>
                  <a:pt x="5865938" y="98686"/>
                  <a:pt x="5871821" y="100187"/>
                  <a:pt x="5878696" y="101792"/>
                </a:cubicBezTo>
                <a:lnTo>
                  <a:pt x="5878856" y="101821"/>
                </a:lnTo>
                <a:lnTo>
                  <a:pt x="5890866" y="104763"/>
                </a:lnTo>
                <a:cubicBezTo>
                  <a:pt x="5901054" y="107280"/>
                  <a:pt x="5915536" y="110878"/>
                  <a:pt x="5935660" y="115909"/>
                </a:cubicBezTo>
                <a:cubicBezTo>
                  <a:pt x="5939953" y="103030"/>
                  <a:pt x="5937244" y="84803"/>
                  <a:pt x="5948539" y="77273"/>
                </a:cubicBezTo>
                <a:cubicBezTo>
                  <a:pt x="5966752" y="65131"/>
                  <a:pt x="5991565" y="69143"/>
                  <a:pt x="6012933" y="64394"/>
                </a:cubicBezTo>
                <a:cubicBezTo>
                  <a:pt x="6030212" y="60554"/>
                  <a:pt x="6047276" y="55808"/>
                  <a:pt x="6064448" y="51515"/>
                </a:cubicBezTo>
                <a:cubicBezTo>
                  <a:pt x="6117769" y="69289"/>
                  <a:pt x="6091789" y="56864"/>
                  <a:pt x="6141722" y="90152"/>
                </a:cubicBezTo>
                <a:cubicBezTo>
                  <a:pt x="6164313" y="105213"/>
                  <a:pt x="6193237" y="107323"/>
                  <a:pt x="6218995" y="115909"/>
                </a:cubicBezTo>
                <a:cubicBezTo>
                  <a:pt x="6218995" y="115909"/>
                  <a:pt x="6271457" y="101179"/>
                  <a:pt x="6296268" y="90152"/>
                </a:cubicBezTo>
                <a:cubicBezTo>
                  <a:pt x="6358087" y="62677"/>
                  <a:pt x="6311723" y="48939"/>
                  <a:pt x="6373541" y="90152"/>
                </a:cubicBezTo>
                <a:cubicBezTo>
                  <a:pt x="6386420" y="94445"/>
                  <a:pt x="6399008" y="99739"/>
                  <a:pt x="6412178" y="103031"/>
                </a:cubicBezTo>
                <a:cubicBezTo>
                  <a:pt x="6433414" y="108340"/>
                  <a:pt x="6455204" y="111161"/>
                  <a:pt x="6476572" y="115909"/>
                </a:cubicBezTo>
                <a:cubicBezTo>
                  <a:pt x="6493851" y="119749"/>
                  <a:pt x="6510916" y="124495"/>
                  <a:pt x="6528088" y="128788"/>
                </a:cubicBezTo>
                <a:cubicBezTo>
                  <a:pt x="6559284" y="81996"/>
                  <a:pt x="6560882" y="58803"/>
                  <a:pt x="6643998" y="77273"/>
                </a:cubicBezTo>
                <a:cubicBezTo>
                  <a:pt x="6659108" y="80631"/>
                  <a:pt x="6661169" y="103030"/>
                  <a:pt x="6669755" y="115909"/>
                </a:cubicBezTo>
                <a:cubicBezTo>
                  <a:pt x="6669755" y="115909"/>
                  <a:pt x="6720087" y="145034"/>
                  <a:pt x="6747029" y="141667"/>
                </a:cubicBezTo>
                <a:cubicBezTo>
                  <a:pt x="6762388" y="139747"/>
                  <a:pt x="6762877" y="114922"/>
                  <a:pt x="6772786" y="103031"/>
                </a:cubicBezTo>
                <a:cubicBezTo>
                  <a:pt x="6784446" y="89039"/>
                  <a:pt x="6798544" y="77273"/>
                  <a:pt x="6811423" y="64394"/>
                </a:cubicBezTo>
                <a:cubicBezTo>
                  <a:pt x="6824302" y="60101"/>
                  <a:pt x="6836484" y="51515"/>
                  <a:pt x="6850060" y="51515"/>
                </a:cubicBezTo>
                <a:cubicBezTo>
                  <a:pt x="6891531" y="51515"/>
                  <a:pt x="6894676" y="73364"/>
                  <a:pt x="6914454" y="103031"/>
                </a:cubicBezTo>
                <a:cubicBezTo>
                  <a:pt x="6927333" y="98738"/>
                  <a:pt x="6939779" y="92814"/>
                  <a:pt x="6953091" y="90152"/>
                </a:cubicBezTo>
                <a:cubicBezTo>
                  <a:pt x="7101076" y="60555"/>
                  <a:pt x="6994592" y="93490"/>
                  <a:pt x="7081879" y="64394"/>
                </a:cubicBezTo>
                <a:cubicBezTo>
                  <a:pt x="7086172" y="77273"/>
                  <a:pt x="7075470" y="66869"/>
                  <a:pt x="7094758" y="103031"/>
                </a:cubicBezTo>
                <a:cubicBezTo>
                  <a:pt x="7114046" y="139193"/>
                  <a:pt x="7166678" y="273634"/>
                  <a:pt x="7197610" y="281367"/>
                </a:cubicBezTo>
                <a:cubicBezTo>
                  <a:pt x="7210489" y="268488"/>
                  <a:pt x="7240331" y="215393"/>
                  <a:pt x="7248947" y="179231"/>
                </a:cubicBezTo>
                <a:cubicBezTo>
                  <a:pt x="7257563" y="143069"/>
                  <a:pt x="7232223" y="77243"/>
                  <a:pt x="7249305" y="64394"/>
                </a:cubicBezTo>
                <a:cubicBezTo>
                  <a:pt x="7262117" y="54757"/>
                  <a:pt x="7305918" y="85635"/>
                  <a:pt x="7332451" y="98054"/>
                </a:cubicBezTo>
                <a:lnTo>
                  <a:pt x="7336320" y="98886"/>
                </a:lnTo>
                <a:lnTo>
                  <a:pt x="7339457" y="103031"/>
                </a:lnTo>
                <a:cubicBezTo>
                  <a:pt x="7369712" y="119839"/>
                  <a:pt x="7408144" y="111616"/>
                  <a:pt x="7442488" y="115909"/>
                </a:cubicBezTo>
                <a:cubicBezTo>
                  <a:pt x="7579581" y="96326"/>
                  <a:pt x="7502409" y="105779"/>
                  <a:pt x="7674308" y="90152"/>
                </a:cubicBezTo>
                <a:cubicBezTo>
                  <a:pt x="7717908" y="86188"/>
                  <a:pt x="7760167" y="107323"/>
                  <a:pt x="7803096" y="115909"/>
                </a:cubicBezTo>
                <a:cubicBezTo>
                  <a:pt x="7815975" y="111616"/>
                  <a:pt x="7828157" y="103031"/>
                  <a:pt x="7841733" y="103031"/>
                </a:cubicBezTo>
                <a:cubicBezTo>
                  <a:pt x="7855309" y="103031"/>
                  <a:pt x="7867491" y="120202"/>
                  <a:pt x="7880370" y="115909"/>
                </a:cubicBezTo>
                <a:cubicBezTo>
                  <a:pt x="7897649" y="110149"/>
                  <a:pt x="7906127" y="90152"/>
                  <a:pt x="7919006" y="77273"/>
                </a:cubicBezTo>
                <a:cubicBezTo>
                  <a:pt x="7931885" y="81566"/>
                  <a:pt x="7945501" y="84081"/>
                  <a:pt x="7957643" y="90152"/>
                </a:cubicBezTo>
                <a:cubicBezTo>
                  <a:pt x="7971487" y="97074"/>
                  <a:pt x="7982435" y="108987"/>
                  <a:pt x="7996279" y="115909"/>
                </a:cubicBezTo>
                <a:cubicBezTo>
                  <a:pt x="8022698" y="129118"/>
                  <a:pt x="8047134" y="137044"/>
                  <a:pt x="8073553" y="115909"/>
                </a:cubicBezTo>
                <a:cubicBezTo>
                  <a:pt x="8085639" y="106240"/>
                  <a:pt x="8090724" y="90152"/>
                  <a:pt x="8099310" y="77273"/>
                </a:cubicBezTo>
                <a:cubicBezTo>
                  <a:pt x="8112189" y="72980"/>
                  <a:pt x="8124371" y="64394"/>
                  <a:pt x="8137947" y="64394"/>
                </a:cubicBezTo>
                <a:cubicBezTo>
                  <a:pt x="8151523" y="64394"/>
                  <a:pt x="8163531" y="73543"/>
                  <a:pt x="8176584" y="77273"/>
                </a:cubicBezTo>
                <a:cubicBezTo>
                  <a:pt x="8193603" y="82136"/>
                  <a:pt x="8210927" y="85859"/>
                  <a:pt x="8228099" y="90152"/>
                </a:cubicBezTo>
                <a:cubicBezTo>
                  <a:pt x="8448373" y="75467"/>
                  <a:pt x="8360057" y="97682"/>
                  <a:pt x="8498555" y="51515"/>
                </a:cubicBezTo>
                <a:cubicBezTo>
                  <a:pt x="8511434" y="55808"/>
                  <a:pt x="8523616" y="64394"/>
                  <a:pt x="8537192" y="64394"/>
                </a:cubicBezTo>
                <a:cubicBezTo>
                  <a:pt x="8550768" y="64394"/>
                  <a:pt x="8562659" y="54808"/>
                  <a:pt x="8575829" y="51515"/>
                </a:cubicBezTo>
                <a:cubicBezTo>
                  <a:pt x="8597065" y="46206"/>
                  <a:pt x="8618758" y="42929"/>
                  <a:pt x="8640223" y="38636"/>
                </a:cubicBezTo>
                <a:cubicBezTo>
                  <a:pt x="8747440" y="65440"/>
                  <a:pt x="8641434" y="32802"/>
                  <a:pt x="8730375" y="77273"/>
                </a:cubicBezTo>
                <a:cubicBezTo>
                  <a:pt x="8783699" y="103936"/>
                  <a:pt x="8775334" y="95139"/>
                  <a:pt x="8767480" y="88905"/>
                </a:cubicBezTo>
                <a:lnTo>
                  <a:pt x="8764363" y="86578"/>
                </a:lnTo>
                <a:lnTo>
                  <a:pt x="8776909" y="95241"/>
                </a:lnTo>
                <a:cubicBezTo>
                  <a:pt x="8783884" y="99990"/>
                  <a:pt x="8793806" y="106682"/>
                  <a:pt x="8807648" y="115909"/>
                </a:cubicBezTo>
                <a:cubicBezTo>
                  <a:pt x="8840214" y="124051"/>
                  <a:pt x="8867007" y="140544"/>
                  <a:pt x="8897801" y="115909"/>
                </a:cubicBezTo>
                <a:cubicBezTo>
                  <a:pt x="8909887" y="106240"/>
                  <a:pt x="8914972" y="90152"/>
                  <a:pt x="8923558" y="77273"/>
                </a:cubicBezTo>
                <a:cubicBezTo>
                  <a:pt x="8955656" y="70853"/>
                  <a:pt x="8995471" y="65659"/>
                  <a:pt x="9026589" y="51515"/>
                </a:cubicBezTo>
                <a:cubicBezTo>
                  <a:pt x="9061545" y="35626"/>
                  <a:pt x="9095276" y="17172"/>
                  <a:pt x="9129620" y="0"/>
                </a:cubicBezTo>
                <a:close/>
              </a:path>
            </a:pathLst>
          </a:cu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-9700" y="3497032"/>
            <a:ext cx="9144001" cy="1625337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832498" y="3901582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4895175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920221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25" y="162359"/>
            <a:ext cx="2151453" cy="899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05" y="1492335"/>
            <a:ext cx="2220946" cy="1249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7"/>
          <a:stretch/>
        </p:blipFill>
        <p:spPr>
          <a:xfrm>
            <a:off x="37666" y="1700226"/>
            <a:ext cx="1790285" cy="1041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97" y="1215234"/>
            <a:ext cx="2701950" cy="1281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991" y="454378"/>
            <a:ext cx="481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69" y="1078193"/>
            <a:ext cx="2143876" cy="12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13"/>
          <a:stretch/>
        </p:blipFill>
        <p:spPr>
          <a:xfrm>
            <a:off x="0" y="3024390"/>
            <a:ext cx="9144000" cy="1014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79" y="2842631"/>
            <a:ext cx="9169579" cy="4006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1300" y="66040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can collect here….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river might form….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moving water…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erosion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2739" y="787400"/>
            <a:ext cx="776961" cy="1905000"/>
          </a:xfrm>
          <a:custGeom>
            <a:avLst/>
            <a:gdLst>
              <a:gd name="connsiteX0" fmla="*/ 776961 w 776961"/>
              <a:gd name="connsiteY0" fmla="*/ 0 h 1905000"/>
              <a:gd name="connsiteX1" fmla="*/ 2261 w 776961"/>
              <a:gd name="connsiteY1" fmla="*/ 774700 h 1905000"/>
              <a:gd name="connsiteX2" fmla="*/ 586461 w 776961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961" h="1905000">
                <a:moveTo>
                  <a:pt x="776961" y="0"/>
                </a:moveTo>
                <a:cubicBezTo>
                  <a:pt x="405486" y="228600"/>
                  <a:pt x="34011" y="457200"/>
                  <a:pt x="2261" y="774700"/>
                </a:cubicBezTo>
                <a:cubicBezTo>
                  <a:pt x="-29489" y="1092200"/>
                  <a:pt x="278486" y="1498600"/>
                  <a:pt x="586461" y="19050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45000" y="901700"/>
            <a:ext cx="3012928" cy="1879600"/>
          </a:xfrm>
          <a:custGeom>
            <a:avLst/>
            <a:gdLst>
              <a:gd name="connsiteX0" fmla="*/ 0 w 3012928"/>
              <a:gd name="connsiteY0" fmla="*/ 0 h 1879600"/>
              <a:gd name="connsiteX1" fmla="*/ 2755900 w 3012928"/>
              <a:gd name="connsiteY1" fmla="*/ 584200 h 1879600"/>
              <a:gd name="connsiteX2" fmla="*/ 2730500 w 3012928"/>
              <a:gd name="connsiteY2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928" h="1879600">
                <a:moveTo>
                  <a:pt x="0" y="0"/>
                </a:moveTo>
                <a:cubicBezTo>
                  <a:pt x="1150408" y="135466"/>
                  <a:pt x="2300817" y="270933"/>
                  <a:pt x="2755900" y="584200"/>
                </a:cubicBezTo>
                <a:cubicBezTo>
                  <a:pt x="3210983" y="897467"/>
                  <a:pt x="2970741" y="1388533"/>
                  <a:pt x="2730500" y="18796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270 million years ago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7764078" y="181220"/>
            <a:ext cx="325598" cy="599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94" y="1878401"/>
            <a:ext cx="2058740" cy="11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:wipe dir="d"/>
        <p:sndAc>
          <p:stSnd>
            <p:snd r:embed="rId2" name="cashreg.wav"/>
          </p:stSnd>
        </p:sndAc>
      </p:transition>
    </mc:Choice>
    <mc:Fallback xmlns="">
      <p:transition spd="slow" advTm="5000">
        <p:wipe dir="d"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203"/>
            <a:ext cx="9144000" cy="4879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791067"/>
            <a:ext cx="4203700" cy="30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8052" y="791067"/>
            <a:ext cx="606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Sediment (falling into the ocean)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8478" y="1194969"/>
            <a:ext cx="162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(grains of sand)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4954" r="26731"/>
          <a:stretch/>
        </p:blipFill>
        <p:spPr>
          <a:xfrm>
            <a:off x="4235123" y="1860729"/>
            <a:ext cx="1069122" cy="122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13"/>
          <a:stretch/>
        </p:blipFill>
        <p:spPr>
          <a:xfrm>
            <a:off x="0" y="3341890"/>
            <a:ext cx="9144000" cy="1014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8637" y="2831377"/>
            <a:ext cx="9195337" cy="4017617"/>
          </a:xfrm>
          <a:custGeom>
            <a:avLst/>
            <a:gdLst>
              <a:gd name="connsiteX0" fmla="*/ 1024235 w 9144000"/>
              <a:gd name="connsiteY0" fmla="*/ 72678 h 3995187"/>
              <a:gd name="connsiteX1" fmla="*/ 1049635 w 9144000"/>
              <a:gd name="connsiteY1" fmla="*/ 313978 h 3995187"/>
              <a:gd name="connsiteX2" fmla="*/ 1163935 w 9144000"/>
              <a:gd name="connsiteY2" fmla="*/ 542578 h 3995187"/>
              <a:gd name="connsiteX3" fmla="*/ 1227436 w 9144000"/>
              <a:gd name="connsiteY3" fmla="*/ 682278 h 3995187"/>
              <a:gd name="connsiteX4" fmla="*/ 1316335 w 9144000"/>
              <a:gd name="connsiteY4" fmla="*/ 821978 h 3995187"/>
              <a:gd name="connsiteX5" fmla="*/ 1417937 w 9144000"/>
              <a:gd name="connsiteY5" fmla="*/ 923578 h 3995187"/>
              <a:gd name="connsiteX6" fmla="*/ 1516487 w 9144000"/>
              <a:gd name="connsiteY6" fmla="*/ 987078 h 3995187"/>
              <a:gd name="connsiteX7" fmla="*/ 1748135 w 9144000"/>
              <a:gd name="connsiteY7" fmla="*/ 796578 h 3995187"/>
              <a:gd name="connsiteX8" fmla="*/ 1887835 w 9144000"/>
              <a:gd name="connsiteY8" fmla="*/ 580678 h 3995187"/>
              <a:gd name="connsiteX9" fmla="*/ 1989435 w 9144000"/>
              <a:gd name="connsiteY9" fmla="*/ 339378 h 3995187"/>
              <a:gd name="connsiteX10" fmla="*/ 2046839 w 9144000"/>
              <a:gd name="connsiteY10" fmla="*/ 72678 h 3995187"/>
              <a:gd name="connsiteX11" fmla="*/ 6654799 w 9144000"/>
              <a:gd name="connsiteY11" fmla="*/ 63672 h 3995187"/>
              <a:gd name="connsiteX12" fmla="*/ 6680199 w 9144000"/>
              <a:gd name="connsiteY12" fmla="*/ 258053 h 3995187"/>
              <a:gd name="connsiteX13" fmla="*/ 6794499 w 9144000"/>
              <a:gd name="connsiteY13" fmla="*/ 442203 h 3995187"/>
              <a:gd name="connsiteX14" fmla="*/ 6858000 w 9144000"/>
              <a:gd name="connsiteY14" fmla="*/ 554739 h 3995187"/>
              <a:gd name="connsiteX15" fmla="*/ 6946899 w 9144000"/>
              <a:gd name="connsiteY15" fmla="*/ 667275 h 3995187"/>
              <a:gd name="connsiteX16" fmla="*/ 7048500 w 9144000"/>
              <a:gd name="connsiteY16" fmla="*/ 749119 h 3995187"/>
              <a:gd name="connsiteX17" fmla="*/ 7147051 w 9144000"/>
              <a:gd name="connsiteY17" fmla="*/ 736772 h 3995187"/>
              <a:gd name="connsiteX18" fmla="*/ 7327899 w 9144000"/>
              <a:gd name="connsiteY18" fmla="*/ 608714 h 3995187"/>
              <a:gd name="connsiteX19" fmla="*/ 7442199 w 9144000"/>
              <a:gd name="connsiteY19" fmla="*/ 460194 h 3995187"/>
              <a:gd name="connsiteX20" fmla="*/ 7581899 w 9144000"/>
              <a:gd name="connsiteY20" fmla="*/ 278515 h 3995187"/>
              <a:gd name="connsiteX21" fmla="*/ 7677403 w 9144000"/>
              <a:gd name="connsiteY21" fmla="*/ 63672 h 3995187"/>
              <a:gd name="connsiteX22" fmla="*/ 0 w 9144000"/>
              <a:gd name="connsiteY22" fmla="*/ 0 h 3995187"/>
              <a:gd name="connsiteX23" fmla="*/ 9144000 w 9144000"/>
              <a:gd name="connsiteY23" fmla="*/ 0 h 3995187"/>
              <a:gd name="connsiteX24" fmla="*/ 9144000 w 9144000"/>
              <a:gd name="connsiteY24" fmla="*/ 3995187 h 3995187"/>
              <a:gd name="connsiteX25" fmla="*/ 0 w 9144000"/>
              <a:gd name="connsiteY25" fmla="*/ 3995187 h 399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4000" h="3995187">
                <a:moveTo>
                  <a:pt x="1024235" y="72678"/>
                </a:moveTo>
                <a:cubicBezTo>
                  <a:pt x="858034" y="112895"/>
                  <a:pt x="1020002" y="235661"/>
                  <a:pt x="1049635" y="313978"/>
                </a:cubicBezTo>
                <a:cubicBezTo>
                  <a:pt x="1079268" y="392295"/>
                  <a:pt x="1132185" y="481195"/>
                  <a:pt x="1163935" y="542578"/>
                </a:cubicBezTo>
                <a:cubicBezTo>
                  <a:pt x="1195685" y="603961"/>
                  <a:pt x="1202036" y="635711"/>
                  <a:pt x="1227436" y="682278"/>
                </a:cubicBezTo>
                <a:cubicBezTo>
                  <a:pt x="1252836" y="728845"/>
                  <a:pt x="1282468" y="783878"/>
                  <a:pt x="1316335" y="821978"/>
                </a:cubicBezTo>
                <a:cubicBezTo>
                  <a:pt x="1354435" y="851611"/>
                  <a:pt x="1379836" y="893945"/>
                  <a:pt x="1417937" y="923578"/>
                </a:cubicBezTo>
                <a:lnTo>
                  <a:pt x="1516487" y="987078"/>
                </a:lnTo>
                <a:cubicBezTo>
                  <a:pt x="1584220" y="976495"/>
                  <a:pt x="1690477" y="868545"/>
                  <a:pt x="1748135" y="796578"/>
                </a:cubicBezTo>
                <a:cubicBezTo>
                  <a:pt x="1805793" y="724611"/>
                  <a:pt x="1851852" y="656878"/>
                  <a:pt x="1887835" y="580678"/>
                </a:cubicBezTo>
                <a:cubicBezTo>
                  <a:pt x="1921702" y="508711"/>
                  <a:pt x="1955568" y="411345"/>
                  <a:pt x="1989435" y="339378"/>
                </a:cubicBezTo>
                <a:lnTo>
                  <a:pt x="2046839" y="72678"/>
                </a:lnTo>
                <a:close/>
                <a:moveTo>
                  <a:pt x="6654799" y="63672"/>
                </a:moveTo>
                <a:cubicBezTo>
                  <a:pt x="6488598" y="96069"/>
                  <a:pt x="6650566" y="194964"/>
                  <a:pt x="6680199" y="258053"/>
                </a:cubicBezTo>
                <a:cubicBezTo>
                  <a:pt x="6709832" y="321141"/>
                  <a:pt x="6762749" y="392755"/>
                  <a:pt x="6794499" y="442203"/>
                </a:cubicBezTo>
                <a:cubicBezTo>
                  <a:pt x="6826249" y="491650"/>
                  <a:pt x="6832600" y="517226"/>
                  <a:pt x="6858000" y="554739"/>
                </a:cubicBezTo>
                <a:cubicBezTo>
                  <a:pt x="6883400" y="592251"/>
                  <a:pt x="6913032" y="636583"/>
                  <a:pt x="6946899" y="667275"/>
                </a:cubicBezTo>
                <a:cubicBezTo>
                  <a:pt x="6984999" y="691146"/>
                  <a:pt x="7010400" y="725248"/>
                  <a:pt x="7048500" y="749119"/>
                </a:cubicBezTo>
                <a:lnTo>
                  <a:pt x="7147051" y="736772"/>
                </a:lnTo>
                <a:cubicBezTo>
                  <a:pt x="7214784" y="728246"/>
                  <a:pt x="7270241" y="666687"/>
                  <a:pt x="7327899" y="608714"/>
                </a:cubicBezTo>
                <a:cubicBezTo>
                  <a:pt x="7385557" y="550741"/>
                  <a:pt x="7406216" y="521577"/>
                  <a:pt x="7442199" y="460194"/>
                </a:cubicBezTo>
                <a:cubicBezTo>
                  <a:pt x="7476066" y="402220"/>
                  <a:pt x="7548032" y="336488"/>
                  <a:pt x="7581899" y="278515"/>
                </a:cubicBezTo>
                <a:lnTo>
                  <a:pt x="7677403" y="63672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995187"/>
                </a:lnTo>
                <a:lnTo>
                  <a:pt x="0" y="3995187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1511300" y="66040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can collect here….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river might form….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moving water…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erosion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2739" y="787400"/>
            <a:ext cx="776961" cy="1905000"/>
          </a:xfrm>
          <a:custGeom>
            <a:avLst/>
            <a:gdLst>
              <a:gd name="connsiteX0" fmla="*/ 776961 w 776961"/>
              <a:gd name="connsiteY0" fmla="*/ 0 h 1905000"/>
              <a:gd name="connsiteX1" fmla="*/ 2261 w 776961"/>
              <a:gd name="connsiteY1" fmla="*/ 774700 h 1905000"/>
              <a:gd name="connsiteX2" fmla="*/ 586461 w 776961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961" h="1905000">
                <a:moveTo>
                  <a:pt x="776961" y="0"/>
                </a:moveTo>
                <a:cubicBezTo>
                  <a:pt x="405486" y="228600"/>
                  <a:pt x="34011" y="457200"/>
                  <a:pt x="2261" y="774700"/>
                </a:cubicBezTo>
                <a:cubicBezTo>
                  <a:pt x="-29489" y="1092200"/>
                  <a:pt x="278486" y="1498600"/>
                  <a:pt x="586461" y="19050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45000" y="901700"/>
            <a:ext cx="3012928" cy="1879600"/>
          </a:xfrm>
          <a:custGeom>
            <a:avLst/>
            <a:gdLst>
              <a:gd name="connsiteX0" fmla="*/ 0 w 3012928"/>
              <a:gd name="connsiteY0" fmla="*/ 0 h 1879600"/>
              <a:gd name="connsiteX1" fmla="*/ 2755900 w 3012928"/>
              <a:gd name="connsiteY1" fmla="*/ 584200 h 1879600"/>
              <a:gd name="connsiteX2" fmla="*/ 2730500 w 3012928"/>
              <a:gd name="connsiteY2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928" h="1879600">
                <a:moveTo>
                  <a:pt x="0" y="0"/>
                </a:moveTo>
                <a:cubicBezTo>
                  <a:pt x="1150408" y="135466"/>
                  <a:pt x="2300817" y="270933"/>
                  <a:pt x="2755900" y="584200"/>
                </a:cubicBezTo>
                <a:cubicBezTo>
                  <a:pt x="3210983" y="897467"/>
                  <a:pt x="2970741" y="1388533"/>
                  <a:pt x="2730500" y="18796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1984794"/>
            <a:ext cx="1893194" cy="1101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15" y="195460"/>
            <a:ext cx="1362780" cy="9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wipe dir="d"/>
        <p:sndAc>
          <p:stSnd>
            <p:snd r:embed="rId2" name="cashreg.wav"/>
          </p:stSnd>
        </p:sndAc>
      </p:transition>
    </mc:Choice>
    <mc:Fallback xmlns="">
      <p:transition spd="slow" advClick="0" advTm="5000">
        <p:wipe dir="d"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22041"/>
          <a:stretch/>
        </p:blipFill>
        <p:spPr>
          <a:xfrm>
            <a:off x="2650840" y="2346578"/>
            <a:ext cx="778418" cy="64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13"/>
          <a:stretch/>
        </p:blipFill>
        <p:spPr>
          <a:xfrm>
            <a:off x="0" y="4079564"/>
            <a:ext cx="9144000" cy="1014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4116" y="2833352"/>
            <a:ext cx="9190816" cy="4015642"/>
          </a:xfrm>
          <a:custGeom>
            <a:avLst/>
            <a:gdLst>
              <a:gd name="connsiteX0" fmla="*/ 6396444 w 9144000"/>
              <a:gd name="connsiteY0" fmla="*/ 16394 h 3995187"/>
              <a:gd name="connsiteX1" fmla="*/ 6350677 w 9144000"/>
              <a:gd name="connsiteY1" fmla="*/ 122770 h 3995187"/>
              <a:gd name="connsiteX2" fmla="*/ 6471029 w 9144000"/>
              <a:gd name="connsiteY2" fmla="*/ 441898 h 3995187"/>
              <a:gd name="connsiteX3" fmla="*/ 6496816 w 9144000"/>
              <a:gd name="connsiteY3" fmla="*/ 609061 h 3995187"/>
              <a:gd name="connsiteX4" fmla="*/ 6593528 w 9144000"/>
              <a:gd name="connsiteY4" fmla="*/ 1049762 h 3995187"/>
              <a:gd name="connsiteX5" fmla="*/ 6834232 w 9144000"/>
              <a:gd name="connsiteY5" fmla="*/ 1444873 h 3995187"/>
              <a:gd name="connsiteX6" fmla="*/ 6974319 w 9144000"/>
              <a:gd name="connsiteY6" fmla="*/ 1627232 h 3995187"/>
              <a:gd name="connsiteX7" fmla="*/ 7056571 w 9144000"/>
              <a:gd name="connsiteY7" fmla="*/ 1794394 h 3995187"/>
              <a:gd name="connsiteX8" fmla="*/ 7242905 w 9144000"/>
              <a:gd name="connsiteY8" fmla="*/ 1779198 h 3995187"/>
              <a:gd name="connsiteX9" fmla="*/ 7390081 w 9144000"/>
              <a:gd name="connsiteY9" fmla="*/ 1748805 h 3995187"/>
              <a:gd name="connsiteX10" fmla="*/ 7670256 w 9144000"/>
              <a:gd name="connsiteY10" fmla="*/ 1475266 h 3995187"/>
              <a:gd name="connsiteX11" fmla="*/ 7798031 w 9144000"/>
              <a:gd name="connsiteY11" fmla="*/ 1110548 h 3995187"/>
              <a:gd name="connsiteX12" fmla="*/ 7991453 w 9144000"/>
              <a:gd name="connsiteY12" fmla="*/ 548275 h 3995187"/>
              <a:gd name="connsiteX13" fmla="*/ 8037608 w 9144000"/>
              <a:gd name="connsiteY13" fmla="*/ 16394 h 3995187"/>
              <a:gd name="connsiteX14" fmla="*/ 632022 w 9144000"/>
              <a:gd name="connsiteY14" fmla="*/ 12520 h 3995187"/>
              <a:gd name="connsiteX15" fmla="*/ 578897 w 9144000"/>
              <a:gd name="connsiteY15" fmla="*/ 116102 h 3995187"/>
              <a:gd name="connsiteX16" fmla="*/ 718597 w 9144000"/>
              <a:gd name="connsiteY16" fmla="*/ 426849 h 3995187"/>
              <a:gd name="connsiteX17" fmla="*/ 807497 w 9144000"/>
              <a:gd name="connsiteY17" fmla="*/ 574824 h 3995187"/>
              <a:gd name="connsiteX18" fmla="*/ 934497 w 9144000"/>
              <a:gd name="connsiteY18" fmla="*/ 959558 h 3995187"/>
              <a:gd name="connsiteX19" fmla="*/ 1213898 w 9144000"/>
              <a:gd name="connsiteY19" fmla="*/ 1329495 h 3995187"/>
              <a:gd name="connsiteX20" fmla="*/ 1302797 w 9144000"/>
              <a:gd name="connsiteY20" fmla="*/ 1581052 h 3995187"/>
              <a:gd name="connsiteX21" fmla="*/ 1442498 w 9144000"/>
              <a:gd name="connsiteY21" fmla="*/ 1817811 h 3995187"/>
              <a:gd name="connsiteX22" fmla="*/ 1599820 w 9144000"/>
              <a:gd name="connsiteY22" fmla="*/ 1921393 h 3995187"/>
              <a:gd name="connsiteX23" fmla="*/ 1785398 w 9144000"/>
              <a:gd name="connsiteY23" fmla="*/ 1699431 h 3995187"/>
              <a:gd name="connsiteX24" fmla="*/ 1963198 w 9144000"/>
              <a:gd name="connsiteY24" fmla="*/ 1329495 h 3995187"/>
              <a:gd name="connsiteX25" fmla="*/ 2140998 w 9144000"/>
              <a:gd name="connsiteY25" fmla="*/ 1077938 h 3995187"/>
              <a:gd name="connsiteX26" fmla="*/ 2394999 w 9144000"/>
              <a:gd name="connsiteY26" fmla="*/ 530431 h 3995187"/>
              <a:gd name="connsiteX27" fmla="*/ 2537023 w 9144000"/>
              <a:gd name="connsiteY27" fmla="*/ 12520 h 3995187"/>
              <a:gd name="connsiteX28" fmla="*/ 0 w 9144000"/>
              <a:gd name="connsiteY28" fmla="*/ 0 h 3995187"/>
              <a:gd name="connsiteX29" fmla="*/ 9144000 w 9144000"/>
              <a:gd name="connsiteY29" fmla="*/ 0 h 3995187"/>
              <a:gd name="connsiteX30" fmla="*/ 9144000 w 9144000"/>
              <a:gd name="connsiteY30" fmla="*/ 3995187 h 3995187"/>
              <a:gd name="connsiteX31" fmla="*/ 0 w 9144000"/>
              <a:gd name="connsiteY31" fmla="*/ 3995187 h 399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44000" h="3995187">
                <a:moveTo>
                  <a:pt x="6396444" y="16394"/>
                </a:moveTo>
                <a:cubicBezTo>
                  <a:pt x="6107995" y="34124"/>
                  <a:pt x="6325481" y="26526"/>
                  <a:pt x="6350677" y="122770"/>
                </a:cubicBezTo>
                <a:cubicBezTo>
                  <a:pt x="6363108" y="193688"/>
                  <a:pt x="6438206" y="363382"/>
                  <a:pt x="6471029" y="441898"/>
                </a:cubicBezTo>
                <a:cubicBezTo>
                  <a:pt x="6503852" y="520415"/>
                  <a:pt x="6465817" y="517881"/>
                  <a:pt x="6496816" y="609061"/>
                </a:cubicBezTo>
                <a:cubicBezTo>
                  <a:pt x="6527816" y="700240"/>
                  <a:pt x="6535175" y="920591"/>
                  <a:pt x="6593528" y="1049762"/>
                </a:cubicBezTo>
                <a:cubicBezTo>
                  <a:pt x="6651881" y="1178933"/>
                  <a:pt x="6781351" y="1346095"/>
                  <a:pt x="6834232" y="1444873"/>
                </a:cubicBezTo>
                <a:cubicBezTo>
                  <a:pt x="6887114" y="1543651"/>
                  <a:pt x="6941496" y="1543651"/>
                  <a:pt x="6974319" y="1627232"/>
                </a:cubicBezTo>
                <a:cubicBezTo>
                  <a:pt x="7007142" y="1710813"/>
                  <a:pt x="7019394" y="1723476"/>
                  <a:pt x="7056571" y="1794394"/>
                </a:cubicBezTo>
                <a:lnTo>
                  <a:pt x="7242905" y="1779198"/>
                </a:lnTo>
                <a:cubicBezTo>
                  <a:pt x="7314432" y="1703215"/>
                  <a:pt x="7340436" y="1855181"/>
                  <a:pt x="7390081" y="1748805"/>
                </a:cubicBezTo>
                <a:lnTo>
                  <a:pt x="7670256" y="1475266"/>
                </a:lnTo>
                <a:cubicBezTo>
                  <a:pt x="7706726" y="1389152"/>
                  <a:pt x="7761561" y="1196662"/>
                  <a:pt x="7798031" y="1110548"/>
                </a:cubicBezTo>
                <a:cubicBezTo>
                  <a:pt x="7863678" y="923124"/>
                  <a:pt x="7925807" y="735699"/>
                  <a:pt x="7991453" y="548275"/>
                </a:cubicBezTo>
                <a:lnTo>
                  <a:pt x="8037608" y="16394"/>
                </a:lnTo>
                <a:close/>
                <a:moveTo>
                  <a:pt x="632022" y="12520"/>
                </a:moveTo>
                <a:cubicBezTo>
                  <a:pt x="297201" y="29784"/>
                  <a:pt x="549651" y="22386"/>
                  <a:pt x="578897" y="116102"/>
                </a:cubicBezTo>
                <a:cubicBezTo>
                  <a:pt x="593326" y="185158"/>
                  <a:pt x="680497" y="350395"/>
                  <a:pt x="718597" y="426849"/>
                </a:cubicBezTo>
                <a:cubicBezTo>
                  <a:pt x="756697" y="503303"/>
                  <a:pt x="771514" y="486039"/>
                  <a:pt x="807497" y="574824"/>
                </a:cubicBezTo>
                <a:cubicBezTo>
                  <a:pt x="843480" y="663609"/>
                  <a:pt x="866763" y="833780"/>
                  <a:pt x="934497" y="959558"/>
                </a:cubicBezTo>
                <a:cubicBezTo>
                  <a:pt x="1002231" y="1085336"/>
                  <a:pt x="1152515" y="1233311"/>
                  <a:pt x="1213898" y="1329495"/>
                </a:cubicBezTo>
                <a:cubicBezTo>
                  <a:pt x="1275281" y="1425678"/>
                  <a:pt x="1264697" y="1499665"/>
                  <a:pt x="1302797" y="1581052"/>
                </a:cubicBezTo>
                <a:cubicBezTo>
                  <a:pt x="1340898" y="1662438"/>
                  <a:pt x="1399344" y="1748756"/>
                  <a:pt x="1442498" y="1817811"/>
                </a:cubicBezTo>
                <a:lnTo>
                  <a:pt x="1599820" y="1921393"/>
                </a:lnTo>
                <a:cubicBezTo>
                  <a:pt x="1682846" y="1847406"/>
                  <a:pt x="1727772" y="1803014"/>
                  <a:pt x="1785398" y="1699431"/>
                </a:cubicBezTo>
                <a:lnTo>
                  <a:pt x="1963198" y="1329495"/>
                </a:lnTo>
                <a:cubicBezTo>
                  <a:pt x="2005531" y="1245642"/>
                  <a:pt x="2098666" y="1161790"/>
                  <a:pt x="2140998" y="1077938"/>
                </a:cubicBezTo>
                <a:cubicBezTo>
                  <a:pt x="2217198" y="895436"/>
                  <a:pt x="2318798" y="712933"/>
                  <a:pt x="2394999" y="530431"/>
                </a:cubicBezTo>
                <a:lnTo>
                  <a:pt x="2537023" y="1252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995187"/>
                </a:lnTo>
                <a:lnTo>
                  <a:pt x="0" y="3995187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1511300" y="66040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can collect here….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river might form….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moving water…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erosion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2739" y="787400"/>
            <a:ext cx="776961" cy="1905000"/>
          </a:xfrm>
          <a:custGeom>
            <a:avLst/>
            <a:gdLst>
              <a:gd name="connsiteX0" fmla="*/ 776961 w 776961"/>
              <a:gd name="connsiteY0" fmla="*/ 0 h 1905000"/>
              <a:gd name="connsiteX1" fmla="*/ 2261 w 776961"/>
              <a:gd name="connsiteY1" fmla="*/ 774700 h 1905000"/>
              <a:gd name="connsiteX2" fmla="*/ 586461 w 776961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961" h="1905000">
                <a:moveTo>
                  <a:pt x="776961" y="0"/>
                </a:moveTo>
                <a:cubicBezTo>
                  <a:pt x="405486" y="228600"/>
                  <a:pt x="34011" y="457200"/>
                  <a:pt x="2261" y="774700"/>
                </a:cubicBezTo>
                <a:cubicBezTo>
                  <a:pt x="-29489" y="1092200"/>
                  <a:pt x="278486" y="1498600"/>
                  <a:pt x="586461" y="19050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45000" y="901700"/>
            <a:ext cx="3012928" cy="1879600"/>
          </a:xfrm>
          <a:custGeom>
            <a:avLst/>
            <a:gdLst>
              <a:gd name="connsiteX0" fmla="*/ 0 w 3012928"/>
              <a:gd name="connsiteY0" fmla="*/ 0 h 1879600"/>
              <a:gd name="connsiteX1" fmla="*/ 2755900 w 3012928"/>
              <a:gd name="connsiteY1" fmla="*/ 584200 h 1879600"/>
              <a:gd name="connsiteX2" fmla="*/ 2730500 w 3012928"/>
              <a:gd name="connsiteY2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928" h="1879600">
                <a:moveTo>
                  <a:pt x="0" y="0"/>
                </a:moveTo>
                <a:cubicBezTo>
                  <a:pt x="1150408" y="135466"/>
                  <a:pt x="2300817" y="270933"/>
                  <a:pt x="2755900" y="584200"/>
                </a:cubicBezTo>
                <a:cubicBezTo>
                  <a:pt x="3210983" y="897467"/>
                  <a:pt x="2970741" y="1388533"/>
                  <a:pt x="2730500" y="18796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94" y="1878401"/>
            <a:ext cx="2058740" cy="1198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0097" y="718608"/>
            <a:ext cx="205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million years ago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7764078" y="91790"/>
            <a:ext cx="954919" cy="689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45" y="421311"/>
            <a:ext cx="1313913" cy="7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wipe dir="d"/>
        <p:sndAc>
          <p:stSnd>
            <p:snd r:embed="rId2" name="click.wav"/>
          </p:stSnd>
        </p:sndAc>
      </p:transition>
    </mc:Choice>
    <mc:Fallback xmlns="">
      <p:transition spd="slow" advClick="0" advTm="5000">
        <p:wipe dir="d"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3" y="2216235"/>
            <a:ext cx="1483097" cy="834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13"/>
          <a:stretch/>
        </p:blipFill>
        <p:spPr>
          <a:xfrm>
            <a:off x="12700" y="5437390"/>
            <a:ext cx="9144000" cy="1014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8637" y="2831376"/>
            <a:ext cx="9195337" cy="4017617"/>
          </a:xfrm>
          <a:custGeom>
            <a:avLst/>
            <a:gdLst>
              <a:gd name="connsiteX0" fmla="*/ 6396444 w 9144000"/>
              <a:gd name="connsiteY0" fmla="*/ 16394 h 3995187"/>
              <a:gd name="connsiteX1" fmla="*/ 6333579 w 9144000"/>
              <a:gd name="connsiteY1" fmla="*/ 91294 h 3995187"/>
              <a:gd name="connsiteX2" fmla="*/ 6336069 w 9144000"/>
              <a:gd name="connsiteY2" fmla="*/ 95877 h 3995187"/>
              <a:gd name="connsiteX3" fmla="*/ 6317267 w 9144000"/>
              <a:gd name="connsiteY3" fmla="*/ 97255 h 3995187"/>
              <a:gd name="connsiteX4" fmla="*/ 6301473 w 9144000"/>
              <a:gd name="connsiteY4" fmla="*/ 95383 h 3995187"/>
              <a:gd name="connsiteX5" fmla="*/ 6288794 w 9144000"/>
              <a:gd name="connsiteY5" fmla="*/ 88278 h 3995187"/>
              <a:gd name="connsiteX6" fmla="*/ 6278839 w 9144000"/>
              <a:gd name="connsiteY6" fmla="*/ 92700 h 3995187"/>
              <a:gd name="connsiteX7" fmla="*/ 6301473 w 9144000"/>
              <a:gd name="connsiteY7" fmla="*/ 95383 h 3995187"/>
              <a:gd name="connsiteX8" fmla="*/ 6320766 w 9144000"/>
              <a:gd name="connsiteY8" fmla="*/ 106194 h 3995187"/>
              <a:gd name="connsiteX9" fmla="*/ 6339912 w 9144000"/>
              <a:gd name="connsiteY9" fmla="*/ 124073 h 3995187"/>
              <a:gd name="connsiteX10" fmla="*/ 6355852 w 9144000"/>
              <a:gd name="connsiteY10" fmla="*/ 144363 h 3995187"/>
              <a:gd name="connsiteX11" fmla="*/ 6358071 w 9144000"/>
              <a:gd name="connsiteY11" fmla="*/ 153624 h 3995187"/>
              <a:gd name="connsiteX12" fmla="*/ 6403206 w 9144000"/>
              <a:gd name="connsiteY12" fmla="*/ 279485 h 3995187"/>
              <a:gd name="connsiteX13" fmla="*/ 6421978 w 9144000"/>
              <a:gd name="connsiteY13" fmla="*/ 324941 h 3995187"/>
              <a:gd name="connsiteX14" fmla="*/ 6426201 w 9144000"/>
              <a:gd name="connsiteY14" fmla="*/ 347140 h 3995187"/>
              <a:gd name="connsiteX15" fmla="*/ 6489701 w 9144000"/>
              <a:gd name="connsiteY15" fmla="*/ 1488898 h 3995187"/>
              <a:gd name="connsiteX16" fmla="*/ 6746080 w 9144000"/>
              <a:gd name="connsiteY16" fmla="*/ 2409880 h 3995187"/>
              <a:gd name="connsiteX17" fmla="*/ 6860172 w 9144000"/>
              <a:gd name="connsiteY17" fmla="*/ 2766144 h 3995187"/>
              <a:gd name="connsiteX18" fmla="*/ 7150952 w 9144000"/>
              <a:gd name="connsiteY18" fmla="*/ 2933798 h 3995187"/>
              <a:gd name="connsiteX19" fmla="*/ 7409611 w 9144000"/>
              <a:gd name="connsiteY19" fmla="*/ 2870928 h 3995187"/>
              <a:gd name="connsiteX20" fmla="*/ 7515273 w 9144000"/>
              <a:gd name="connsiteY20" fmla="*/ 2640404 h 3995187"/>
              <a:gd name="connsiteX21" fmla="*/ 7663198 w 9144000"/>
              <a:gd name="connsiteY21" fmla="*/ 2095530 h 3995187"/>
              <a:gd name="connsiteX22" fmla="*/ 7874521 w 9144000"/>
              <a:gd name="connsiteY22" fmla="*/ 1655439 h 3995187"/>
              <a:gd name="connsiteX23" fmla="*/ 8064711 w 9144000"/>
              <a:gd name="connsiteY23" fmla="*/ 838128 h 3995187"/>
              <a:gd name="connsiteX24" fmla="*/ 8064711 w 9144000"/>
              <a:gd name="connsiteY24" fmla="*/ 356124 h 3995187"/>
              <a:gd name="connsiteX25" fmla="*/ 8054568 w 9144000"/>
              <a:gd name="connsiteY25" fmla="*/ 125600 h 3995187"/>
              <a:gd name="connsiteX26" fmla="*/ 8028179 w 9144000"/>
              <a:gd name="connsiteY26" fmla="*/ 125058 h 3995187"/>
              <a:gd name="connsiteX27" fmla="*/ 8037608 w 9144000"/>
              <a:gd name="connsiteY27" fmla="*/ 16394 h 3995187"/>
              <a:gd name="connsiteX28" fmla="*/ 632022 w 9144000"/>
              <a:gd name="connsiteY28" fmla="*/ 12520 h 3995187"/>
              <a:gd name="connsiteX29" fmla="*/ 559050 w 9144000"/>
              <a:gd name="connsiteY29" fmla="*/ 85453 h 3995187"/>
              <a:gd name="connsiteX30" fmla="*/ 569832 w 9144000"/>
              <a:gd name="connsiteY30" fmla="*/ 102103 h 3995187"/>
              <a:gd name="connsiteX31" fmla="*/ 521436 w 9144000"/>
              <a:gd name="connsiteY31" fmla="*/ 107572 h 3995187"/>
              <a:gd name="connsiteX32" fmla="*/ 608331 w 9144000"/>
              <a:gd name="connsiteY32" fmla="*/ 202801 h 3995187"/>
              <a:gd name="connsiteX33" fmla="*/ 611810 w 9144000"/>
              <a:gd name="connsiteY33" fmla="*/ 206129 h 3995187"/>
              <a:gd name="connsiteX34" fmla="*/ 639871 w 9144000"/>
              <a:gd name="connsiteY34" fmla="*/ 268701 h 3995187"/>
              <a:gd name="connsiteX35" fmla="*/ 680970 w 9144000"/>
              <a:gd name="connsiteY35" fmla="*/ 352187 h 3995187"/>
              <a:gd name="connsiteX36" fmla="*/ 680984 w 9144000"/>
              <a:gd name="connsiteY36" fmla="*/ 352387 h 3995187"/>
              <a:gd name="connsiteX37" fmla="*/ 702712 w 9144000"/>
              <a:gd name="connsiteY37" fmla="*/ 829194 h 3995187"/>
              <a:gd name="connsiteX38" fmla="*/ 753512 w 9144000"/>
              <a:gd name="connsiteY38" fmla="*/ 1211958 h 3995187"/>
              <a:gd name="connsiteX39" fmla="*/ 918612 w 9144000"/>
              <a:gd name="connsiteY39" fmla="*/ 1912176 h 3995187"/>
              <a:gd name="connsiteX40" fmla="*/ 969412 w 9144000"/>
              <a:gd name="connsiteY40" fmla="*/ 2299012 h 3995187"/>
              <a:gd name="connsiteX41" fmla="*/ 1109113 w 9144000"/>
              <a:gd name="connsiteY41" fmla="*/ 2828677 h 3995187"/>
              <a:gd name="connsiteX42" fmla="*/ 1236112 w 9144000"/>
              <a:gd name="connsiteY42" fmla="*/ 3152086 h 3995187"/>
              <a:gd name="connsiteX43" fmla="*/ 1388513 w 9144000"/>
              <a:gd name="connsiteY43" fmla="*/ 3408931 h 3995187"/>
              <a:gd name="connsiteX44" fmla="*/ 1583935 w 9144000"/>
              <a:gd name="connsiteY44" fmla="*/ 3470793 h 3995187"/>
              <a:gd name="connsiteX45" fmla="*/ 1807613 w 9144000"/>
              <a:gd name="connsiteY45" fmla="*/ 3199695 h 3995187"/>
              <a:gd name="connsiteX46" fmla="*/ 2036213 w 9144000"/>
              <a:gd name="connsiteY46" fmla="*/ 2545834 h 3995187"/>
              <a:gd name="connsiteX47" fmla="*/ 2226714 w 9144000"/>
              <a:gd name="connsiteY47" fmla="*/ 2000193 h 3995187"/>
              <a:gd name="connsiteX48" fmla="*/ 2341013 w 9144000"/>
              <a:gd name="connsiteY48" fmla="*/ 1012276 h 3995187"/>
              <a:gd name="connsiteX49" fmla="*/ 2521138 w 9144000"/>
              <a:gd name="connsiteY49" fmla="*/ 96870 h 3995187"/>
              <a:gd name="connsiteX50" fmla="*/ 2513892 w 9144000"/>
              <a:gd name="connsiteY50" fmla="*/ 96870 h 3995187"/>
              <a:gd name="connsiteX51" fmla="*/ 2537023 w 9144000"/>
              <a:gd name="connsiteY51" fmla="*/ 12520 h 3995187"/>
              <a:gd name="connsiteX52" fmla="*/ 0 w 9144000"/>
              <a:gd name="connsiteY52" fmla="*/ 0 h 3995187"/>
              <a:gd name="connsiteX53" fmla="*/ 9144000 w 9144000"/>
              <a:gd name="connsiteY53" fmla="*/ 0 h 3995187"/>
              <a:gd name="connsiteX54" fmla="*/ 9144000 w 9144000"/>
              <a:gd name="connsiteY54" fmla="*/ 3995187 h 3995187"/>
              <a:gd name="connsiteX55" fmla="*/ 0 w 9144000"/>
              <a:gd name="connsiteY55" fmla="*/ 3995187 h 399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3995187">
                <a:moveTo>
                  <a:pt x="6396444" y="16394"/>
                </a:moveTo>
                <a:cubicBezTo>
                  <a:pt x="6144051" y="31908"/>
                  <a:pt x="6279015" y="28030"/>
                  <a:pt x="6333579" y="91294"/>
                </a:cubicBezTo>
                <a:lnTo>
                  <a:pt x="6336069" y="95877"/>
                </a:lnTo>
                <a:lnTo>
                  <a:pt x="6317267" y="97255"/>
                </a:lnTo>
                <a:lnTo>
                  <a:pt x="6301473" y="95383"/>
                </a:lnTo>
                <a:lnTo>
                  <a:pt x="6288794" y="88278"/>
                </a:lnTo>
                <a:cubicBezTo>
                  <a:pt x="6271654" y="82783"/>
                  <a:pt x="6264689" y="88208"/>
                  <a:pt x="6278839" y="92700"/>
                </a:cubicBezTo>
                <a:lnTo>
                  <a:pt x="6301473" y="95383"/>
                </a:lnTo>
                <a:lnTo>
                  <a:pt x="6320766" y="106194"/>
                </a:lnTo>
                <a:cubicBezTo>
                  <a:pt x="6326911" y="111039"/>
                  <a:pt x="6333350" y="116937"/>
                  <a:pt x="6339912" y="124073"/>
                </a:cubicBezTo>
                <a:lnTo>
                  <a:pt x="6355852" y="144363"/>
                </a:lnTo>
                <a:lnTo>
                  <a:pt x="6358071" y="153624"/>
                </a:lnTo>
                <a:cubicBezTo>
                  <a:pt x="6367993" y="188365"/>
                  <a:pt x="6384883" y="233658"/>
                  <a:pt x="6403206" y="279485"/>
                </a:cubicBezTo>
                <a:lnTo>
                  <a:pt x="6421978" y="324941"/>
                </a:lnTo>
                <a:lnTo>
                  <a:pt x="6426201" y="347140"/>
                </a:lnTo>
                <a:cubicBezTo>
                  <a:pt x="6450355" y="560156"/>
                  <a:pt x="6438504" y="1145107"/>
                  <a:pt x="6489701" y="1488898"/>
                </a:cubicBezTo>
                <a:cubicBezTo>
                  <a:pt x="6540897" y="1832688"/>
                  <a:pt x="6692802" y="2177124"/>
                  <a:pt x="6746080" y="2409880"/>
                </a:cubicBezTo>
                <a:cubicBezTo>
                  <a:pt x="6816520" y="2521649"/>
                  <a:pt x="6789732" y="2654376"/>
                  <a:pt x="6860172" y="2766144"/>
                </a:cubicBezTo>
                <a:lnTo>
                  <a:pt x="7150952" y="2933798"/>
                </a:lnTo>
                <a:cubicBezTo>
                  <a:pt x="7235481" y="2947769"/>
                  <a:pt x="7348892" y="2919826"/>
                  <a:pt x="7409611" y="2870928"/>
                </a:cubicBezTo>
                <a:cubicBezTo>
                  <a:pt x="7470331" y="2822029"/>
                  <a:pt x="7487097" y="2741694"/>
                  <a:pt x="7515273" y="2640404"/>
                </a:cubicBezTo>
                <a:cubicBezTo>
                  <a:pt x="7536405" y="2514664"/>
                  <a:pt x="7642066" y="2221270"/>
                  <a:pt x="7663198" y="2095530"/>
                </a:cubicBezTo>
                <a:cubicBezTo>
                  <a:pt x="7698419" y="1948833"/>
                  <a:pt x="7839300" y="1802136"/>
                  <a:pt x="7874521" y="1655439"/>
                </a:cubicBezTo>
                <a:cubicBezTo>
                  <a:pt x="7895653" y="1383002"/>
                  <a:pt x="8043579" y="1110565"/>
                  <a:pt x="8064711" y="838128"/>
                </a:cubicBezTo>
                <a:cubicBezTo>
                  <a:pt x="8057668" y="677459"/>
                  <a:pt x="8071755" y="516792"/>
                  <a:pt x="8064711" y="356124"/>
                </a:cubicBezTo>
                <a:lnTo>
                  <a:pt x="8054568" y="125600"/>
                </a:lnTo>
                <a:lnTo>
                  <a:pt x="8028179" y="125058"/>
                </a:lnTo>
                <a:lnTo>
                  <a:pt x="8037608" y="16394"/>
                </a:lnTo>
                <a:close/>
                <a:moveTo>
                  <a:pt x="632022" y="12520"/>
                </a:moveTo>
                <a:cubicBezTo>
                  <a:pt x="339054" y="27626"/>
                  <a:pt x="495715" y="23850"/>
                  <a:pt x="559050" y="85453"/>
                </a:cubicBezTo>
                <a:lnTo>
                  <a:pt x="569832" y="102103"/>
                </a:lnTo>
                <a:lnTo>
                  <a:pt x="521436" y="107572"/>
                </a:lnTo>
                <a:cubicBezTo>
                  <a:pt x="411646" y="124765"/>
                  <a:pt x="525171" y="141705"/>
                  <a:pt x="608331" y="202801"/>
                </a:cubicBezTo>
                <a:lnTo>
                  <a:pt x="611810" y="206129"/>
                </a:lnTo>
                <a:lnTo>
                  <a:pt x="639871" y="268701"/>
                </a:lnTo>
                <a:lnTo>
                  <a:pt x="680970" y="352187"/>
                </a:lnTo>
                <a:lnTo>
                  <a:pt x="680984" y="352387"/>
                </a:lnTo>
                <a:cubicBezTo>
                  <a:pt x="685978" y="488036"/>
                  <a:pt x="669375" y="710954"/>
                  <a:pt x="702712" y="829194"/>
                </a:cubicBezTo>
                <a:cubicBezTo>
                  <a:pt x="740812" y="964326"/>
                  <a:pt x="717529" y="1055031"/>
                  <a:pt x="753512" y="1211958"/>
                </a:cubicBezTo>
                <a:cubicBezTo>
                  <a:pt x="789495" y="1368884"/>
                  <a:pt x="874162" y="1741101"/>
                  <a:pt x="918612" y="1912176"/>
                </a:cubicBezTo>
                <a:cubicBezTo>
                  <a:pt x="963062" y="2083251"/>
                  <a:pt x="929195" y="2173199"/>
                  <a:pt x="969412" y="2299012"/>
                </a:cubicBezTo>
                <a:cubicBezTo>
                  <a:pt x="1009629" y="2424826"/>
                  <a:pt x="1071013" y="2693232"/>
                  <a:pt x="1109113" y="2828677"/>
                </a:cubicBezTo>
                <a:cubicBezTo>
                  <a:pt x="1147213" y="2964122"/>
                  <a:pt x="1198012" y="3008236"/>
                  <a:pt x="1236112" y="3152086"/>
                </a:cubicBezTo>
                <a:cubicBezTo>
                  <a:pt x="1274212" y="3295935"/>
                  <a:pt x="1345359" y="3286876"/>
                  <a:pt x="1388513" y="3408931"/>
                </a:cubicBezTo>
                <a:lnTo>
                  <a:pt x="1583935" y="3470793"/>
                </a:lnTo>
                <a:cubicBezTo>
                  <a:pt x="1666961" y="3340021"/>
                  <a:pt x="1749987" y="3382776"/>
                  <a:pt x="1807613" y="3199695"/>
                </a:cubicBezTo>
                <a:lnTo>
                  <a:pt x="2036213" y="2545834"/>
                </a:lnTo>
                <a:cubicBezTo>
                  <a:pt x="2078546" y="2397625"/>
                  <a:pt x="2184381" y="2148402"/>
                  <a:pt x="2226714" y="2000193"/>
                </a:cubicBezTo>
                <a:cubicBezTo>
                  <a:pt x="2302913" y="1677622"/>
                  <a:pt x="2264814" y="1334846"/>
                  <a:pt x="2341013" y="1012276"/>
                </a:cubicBezTo>
                <a:lnTo>
                  <a:pt x="2521138" y="96870"/>
                </a:lnTo>
                <a:lnTo>
                  <a:pt x="2513892" y="96870"/>
                </a:lnTo>
                <a:lnTo>
                  <a:pt x="2537023" y="1252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995187"/>
                </a:lnTo>
                <a:lnTo>
                  <a:pt x="0" y="3995187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1511300" y="66040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can collect here….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river might form….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moving water…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erosion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2739" y="787400"/>
            <a:ext cx="776961" cy="1905000"/>
          </a:xfrm>
          <a:custGeom>
            <a:avLst/>
            <a:gdLst>
              <a:gd name="connsiteX0" fmla="*/ 776961 w 776961"/>
              <a:gd name="connsiteY0" fmla="*/ 0 h 1905000"/>
              <a:gd name="connsiteX1" fmla="*/ 2261 w 776961"/>
              <a:gd name="connsiteY1" fmla="*/ 774700 h 1905000"/>
              <a:gd name="connsiteX2" fmla="*/ 586461 w 776961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961" h="1905000">
                <a:moveTo>
                  <a:pt x="776961" y="0"/>
                </a:moveTo>
                <a:cubicBezTo>
                  <a:pt x="405486" y="228600"/>
                  <a:pt x="34011" y="457200"/>
                  <a:pt x="2261" y="774700"/>
                </a:cubicBezTo>
                <a:cubicBezTo>
                  <a:pt x="-29489" y="1092200"/>
                  <a:pt x="278486" y="1498600"/>
                  <a:pt x="586461" y="19050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45000" y="901700"/>
            <a:ext cx="3012928" cy="1879600"/>
          </a:xfrm>
          <a:custGeom>
            <a:avLst/>
            <a:gdLst>
              <a:gd name="connsiteX0" fmla="*/ 0 w 3012928"/>
              <a:gd name="connsiteY0" fmla="*/ 0 h 1879600"/>
              <a:gd name="connsiteX1" fmla="*/ 2755900 w 3012928"/>
              <a:gd name="connsiteY1" fmla="*/ 584200 h 1879600"/>
              <a:gd name="connsiteX2" fmla="*/ 2730500 w 3012928"/>
              <a:gd name="connsiteY2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928" h="1879600">
                <a:moveTo>
                  <a:pt x="0" y="0"/>
                </a:moveTo>
                <a:cubicBezTo>
                  <a:pt x="1150408" y="135466"/>
                  <a:pt x="2300817" y="270933"/>
                  <a:pt x="2755900" y="584200"/>
                </a:cubicBezTo>
                <a:cubicBezTo>
                  <a:pt x="3210983" y="897467"/>
                  <a:pt x="2970741" y="1388533"/>
                  <a:pt x="2730500" y="18796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22041"/>
          <a:stretch/>
        </p:blipFill>
        <p:spPr>
          <a:xfrm>
            <a:off x="2650840" y="2346578"/>
            <a:ext cx="778418" cy="647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45" y="421311"/>
            <a:ext cx="1313913" cy="702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0097" y="718608"/>
            <a:ext cx="205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million years ago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V="1">
            <a:off x="7764078" y="114300"/>
            <a:ext cx="1027497" cy="666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wipe dir="d"/>
        <p:sndAc>
          <p:stSnd>
            <p:snd r:embed="rId2" name="arrow.wav"/>
          </p:stSnd>
        </p:sndAc>
      </p:transition>
    </mc:Choice>
    <mc:Fallback xmlns="">
      <p:transition spd="slow" advClick="0" advTm="5000">
        <p:wipe dir="d"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13"/>
          <a:stretch/>
        </p:blipFill>
        <p:spPr>
          <a:xfrm>
            <a:off x="12700" y="6426558"/>
            <a:ext cx="9144000" cy="411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00" y="2853806"/>
            <a:ext cx="9144000" cy="3995187"/>
          </a:xfrm>
          <a:custGeom>
            <a:avLst/>
            <a:gdLst>
              <a:gd name="connsiteX0" fmla="*/ 6396444 w 9144000"/>
              <a:gd name="connsiteY0" fmla="*/ 16394 h 3995187"/>
              <a:gd name="connsiteX1" fmla="*/ 6284890 w 9144000"/>
              <a:gd name="connsiteY1" fmla="*/ 55083 h 3995187"/>
              <a:gd name="connsiteX2" fmla="*/ 6297132 w 9144000"/>
              <a:gd name="connsiteY2" fmla="*/ 64188 h 3995187"/>
              <a:gd name="connsiteX3" fmla="*/ 6280768 w 9144000"/>
              <a:gd name="connsiteY3" fmla="*/ 62188 h 3995187"/>
              <a:gd name="connsiteX4" fmla="*/ 6287524 w 9144000"/>
              <a:gd name="connsiteY4" fmla="*/ 70115 h 3995187"/>
              <a:gd name="connsiteX5" fmla="*/ 6309834 w 9144000"/>
              <a:gd name="connsiteY5" fmla="*/ 73635 h 3995187"/>
              <a:gd name="connsiteX6" fmla="*/ 6329752 w 9144000"/>
              <a:gd name="connsiteY6" fmla="*/ 88448 h 3995187"/>
              <a:gd name="connsiteX7" fmla="*/ 6335749 w 9144000"/>
              <a:gd name="connsiteY7" fmla="*/ 95901 h 3995187"/>
              <a:gd name="connsiteX8" fmla="*/ 6317267 w 9144000"/>
              <a:gd name="connsiteY8" fmla="*/ 97255 h 3995187"/>
              <a:gd name="connsiteX9" fmla="*/ 6301473 w 9144000"/>
              <a:gd name="connsiteY9" fmla="*/ 95383 h 3995187"/>
              <a:gd name="connsiteX10" fmla="*/ 6288794 w 9144000"/>
              <a:gd name="connsiteY10" fmla="*/ 88278 h 3995187"/>
              <a:gd name="connsiteX11" fmla="*/ 6278839 w 9144000"/>
              <a:gd name="connsiteY11" fmla="*/ 92700 h 3995187"/>
              <a:gd name="connsiteX12" fmla="*/ 6301473 w 9144000"/>
              <a:gd name="connsiteY12" fmla="*/ 95383 h 3995187"/>
              <a:gd name="connsiteX13" fmla="*/ 6320766 w 9144000"/>
              <a:gd name="connsiteY13" fmla="*/ 106194 h 3995187"/>
              <a:gd name="connsiteX14" fmla="*/ 6339912 w 9144000"/>
              <a:gd name="connsiteY14" fmla="*/ 124073 h 3995187"/>
              <a:gd name="connsiteX15" fmla="*/ 6355852 w 9144000"/>
              <a:gd name="connsiteY15" fmla="*/ 144363 h 3995187"/>
              <a:gd name="connsiteX16" fmla="*/ 6358071 w 9144000"/>
              <a:gd name="connsiteY16" fmla="*/ 153624 h 3995187"/>
              <a:gd name="connsiteX17" fmla="*/ 6403206 w 9144000"/>
              <a:gd name="connsiteY17" fmla="*/ 279485 h 3995187"/>
              <a:gd name="connsiteX18" fmla="*/ 6421978 w 9144000"/>
              <a:gd name="connsiteY18" fmla="*/ 324941 h 3995187"/>
              <a:gd name="connsiteX19" fmla="*/ 6425718 w 9144000"/>
              <a:gd name="connsiteY19" fmla="*/ 344597 h 3995187"/>
              <a:gd name="connsiteX20" fmla="*/ 6426429 w 9144000"/>
              <a:gd name="connsiteY20" fmla="*/ 349578 h 3995187"/>
              <a:gd name="connsiteX21" fmla="*/ 6430332 w 9144000"/>
              <a:gd name="connsiteY21" fmla="*/ 391290 h 3995187"/>
              <a:gd name="connsiteX22" fmla="*/ 6453479 w 9144000"/>
              <a:gd name="connsiteY22" fmla="*/ 1032725 h 3995187"/>
              <a:gd name="connsiteX23" fmla="*/ 6456134 w 9144000"/>
              <a:gd name="connsiteY23" fmla="*/ 1086049 h 3995187"/>
              <a:gd name="connsiteX24" fmla="*/ 6456495 w 9144000"/>
              <a:gd name="connsiteY24" fmla="*/ 1103256 h 3995187"/>
              <a:gd name="connsiteX25" fmla="*/ 6498386 w 9144000"/>
              <a:gd name="connsiteY25" fmla="*/ 1928299 h 3995187"/>
              <a:gd name="connsiteX26" fmla="*/ 6754765 w 9144000"/>
              <a:gd name="connsiteY26" fmla="*/ 3154024 h 3995187"/>
              <a:gd name="connsiteX27" fmla="*/ 6868857 w 9144000"/>
              <a:gd name="connsiteY27" fmla="*/ 3628172 h 3995187"/>
              <a:gd name="connsiteX28" fmla="*/ 7159637 w 9144000"/>
              <a:gd name="connsiteY28" fmla="*/ 3851300 h 3995187"/>
              <a:gd name="connsiteX29" fmla="*/ 7418296 w 9144000"/>
              <a:gd name="connsiteY29" fmla="*/ 3767627 h 3995187"/>
              <a:gd name="connsiteX30" fmla="*/ 7523958 w 9144000"/>
              <a:gd name="connsiteY30" fmla="*/ 3460825 h 3995187"/>
              <a:gd name="connsiteX31" fmla="*/ 7671883 w 9144000"/>
              <a:gd name="connsiteY31" fmla="*/ 2735659 h 3995187"/>
              <a:gd name="connsiteX32" fmla="*/ 7883206 w 9144000"/>
              <a:gd name="connsiteY32" fmla="*/ 2149947 h 3995187"/>
              <a:gd name="connsiteX33" fmla="*/ 8073396 w 9144000"/>
              <a:gd name="connsiteY33" fmla="*/ 1062197 h 3995187"/>
              <a:gd name="connsiteX34" fmla="*/ 8073396 w 9144000"/>
              <a:gd name="connsiteY34" fmla="*/ 420703 h 3995187"/>
              <a:gd name="connsiteX35" fmla="*/ 8063253 w 9144000"/>
              <a:gd name="connsiteY35" fmla="*/ 113902 h 3995187"/>
              <a:gd name="connsiteX36" fmla="*/ 8029228 w 9144000"/>
              <a:gd name="connsiteY36" fmla="*/ 112971 h 3995187"/>
              <a:gd name="connsiteX37" fmla="*/ 8037608 w 9144000"/>
              <a:gd name="connsiteY37" fmla="*/ 16394 h 3995187"/>
              <a:gd name="connsiteX38" fmla="*/ 632022 w 9144000"/>
              <a:gd name="connsiteY38" fmla="*/ 12520 h 3995187"/>
              <a:gd name="connsiteX39" fmla="*/ 559050 w 9144000"/>
              <a:gd name="connsiteY39" fmla="*/ 85453 h 3995187"/>
              <a:gd name="connsiteX40" fmla="*/ 565425 w 9144000"/>
              <a:gd name="connsiteY40" fmla="*/ 95298 h 3995187"/>
              <a:gd name="connsiteX41" fmla="*/ 521436 w 9144000"/>
              <a:gd name="connsiteY41" fmla="*/ 100848 h 3995187"/>
              <a:gd name="connsiteX42" fmla="*/ 480331 w 9144000"/>
              <a:gd name="connsiteY42" fmla="*/ 112729 h 3995187"/>
              <a:gd name="connsiteX43" fmla="*/ 480475 w 9144000"/>
              <a:gd name="connsiteY43" fmla="*/ 119271 h 3995187"/>
              <a:gd name="connsiteX44" fmla="*/ 477002 w 9144000"/>
              <a:gd name="connsiteY44" fmla="*/ 121113 h 3995187"/>
              <a:gd name="connsiteX45" fmla="*/ 480606 w 9144000"/>
              <a:gd name="connsiteY45" fmla="*/ 125201 h 3995187"/>
              <a:gd name="connsiteX46" fmla="*/ 480644 w 9144000"/>
              <a:gd name="connsiteY46" fmla="*/ 126923 h 3995187"/>
              <a:gd name="connsiteX47" fmla="*/ 484033 w 9144000"/>
              <a:gd name="connsiteY47" fmla="*/ 129088 h 3995187"/>
              <a:gd name="connsiteX48" fmla="*/ 492528 w 9144000"/>
              <a:gd name="connsiteY48" fmla="*/ 138723 h 3995187"/>
              <a:gd name="connsiteX49" fmla="*/ 540859 w 9144000"/>
              <a:gd name="connsiteY49" fmla="*/ 162879 h 3995187"/>
              <a:gd name="connsiteX50" fmla="*/ 549069 w 9144000"/>
              <a:gd name="connsiteY50" fmla="*/ 167450 h 3995187"/>
              <a:gd name="connsiteX51" fmla="*/ 560209 w 9144000"/>
              <a:gd name="connsiteY51" fmla="*/ 174095 h 3995187"/>
              <a:gd name="connsiteX52" fmla="*/ 608331 w 9144000"/>
              <a:gd name="connsiteY52" fmla="*/ 207177 h 3995187"/>
              <a:gd name="connsiteX53" fmla="*/ 615912 w 9144000"/>
              <a:gd name="connsiteY53" fmla="*/ 215276 h 3995187"/>
              <a:gd name="connsiteX54" fmla="*/ 639871 w 9144000"/>
              <a:gd name="connsiteY54" fmla="*/ 268701 h 3995187"/>
              <a:gd name="connsiteX55" fmla="*/ 679397 w 9144000"/>
              <a:gd name="connsiteY55" fmla="*/ 348991 h 3995187"/>
              <a:gd name="connsiteX56" fmla="*/ 680984 w 9144000"/>
              <a:gd name="connsiteY56" fmla="*/ 374199 h 3995187"/>
              <a:gd name="connsiteX57" fmla="*/ 681894 w 9144000"/>
              <a:gd name="connsiteY57" fmla="*/ 436460 h 3995187"/>
              <a:gd name="connsiteX58" fmla="*/ 681798 w 9144000"/>
              <a:gd name="connsiteY58" fmla="*/ 467488 h 3995187"/>
              <a:gd name="connsiteX59" fmla="*/ 681305 w 9144000"/>
              <a:gd name="connsiteY59" fmla="*/ 578077 h 3995187"/>
              <a:gd name="connsiteX60" fmla="*/ 681136 w 9144000"/>
              <a:gd name="connsiteY60" fmla="*/ 605755 h 3995187"/>
              <a:gd name="connsiteX61" fmla="*/ 702712 w 9144000"/>
              <a:gd name="connsiteY61" fmla="*/ 906583 h 3995187"/>
              <a:gd name="connsiteX62" fmla="*/ 753512 w 9144000"/>
              <a:gd name="connsiteY62" fmla="*/ 1333961 h 3995187"/>
              <a:gd name="connsiteX63" fmla="*/ 918612 w 9144000"/>
              <a:gd name="connsiteY63" fmla="*/ 2115797 h 3995187"/>
              <a:gd name="connsiteX64" fmla="*/ 969412 w 9144000"/>
              <a:gd name="connsiteY64" fmla="*/ 2547723 h 3995187"/>
              <a:gd name="connsiteX65" fmla="*/ 1109113 w 9144000"/>
              <a:gd name="connsiteY65" fmla="*/ 3139125 h 3995187"/>
              <a:gd name="connsiteX66" fmla="*/ 1236112 w 9144000"/>
              <a:gd name="connsiteY66" fmla="*/ 3500230 h 3995187"/>
              <a:gd name="connsiteX67" fmla="*/ 1388513 w 9144000"/>
              <a:gd name="connsiteY67" fmla="*/ 3787013 h 3995187"/>
              <a:gd name="connsiteX68" fmla="*/ 1583935 w 9144000"/>
              <a:gd name="connsiteY68" fmla="*/ 3856086 h 3995187"/>
              <a:gd name="connsiteX69" fmla="*/ 1807613 w 9144000"/>
              <a:gd name="connsiteY69" fmla="*/ 3553389 h 3995187"/>
              <a:gd name="connsiteX70" fmla="*/ 2036213 w 9144000"/>
              <a:gd name="connsiteY70" fmla="*/ 2823314 h 3995187"/>
              <a:gd name="connsiteX71" fmla="*/ 2226714 w 9144000"/>
              <a:gd name="connsiteY71" fmla="*/ 2214073 h 3995187"/>
              <a:gd name="connsiteX72" fmla="*/ 2341013 w 9144000"/>
              <a:gd name="connsiteY72" fmla="*/ 1111004 h 3995187"/>
              <a:gd name="connsiteX73" fmla="*/ 2507682 w 9144000"/>
              <a:gd name="connsiteY73" fmla="*/ 165256 h 3995187"/>
              <a:gd name="connsiteX74" fmla="*/ 2521138 w 9144000"/>
              <a:gd name="connsiteY74" fmla="*/ 96870 h 3995187"/>
              <a:gd name="connsiteX75" fmla="*/ 2519733 w 9144000"/>
              <a:gd name="connsiteY75" fmla="*/ 96870 h 3995187"/>
              <a:gd name="connsiteX76" fmla="*/ 2521138 w 9144000"/>
              <a:gd name="connsiteY76" fmla="*/ 88899 h 3995187"/>
              <a:gd name="connsiteX77" fmla="*/ 2516078 w 9144000"/>
              <a:gd name="connsiteY77" fmla="*/ 88899 h 3995187"/>
              <a:gd name="connsiteX78" fmla="*/ 2537023 w 9144000"/>
              <a:gd name="connsiteY78" fmla="*/ 12520 h 3995187"/>
              <a:gd name="connsiteX79" fmla="*/ 0 w 9144000"/>
              <a:gd name="connsiteY79" fmla="*/ 0 h 3995187"/>
              <a:gd name="connsiteX80" fmla="*/ 9144000 w 9144000"/>
              <a:gd name="connsiteY80" fmla="*/ 0 h 3995187"/>
              <a:gd name="connsiteX81" fmla="*/ 9144000 w 9144000"/>
              <a:gd name="connsiteY81" fmla="*/ 3995187 h 3995187"/>
              <a:gd name="connsiteX82" fmla="*/ 0 w 9144000"/>
              <a:gd name="connsiteY82" fmla="*/ 3995187 h 399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9144000" h="3995187">
                <a:moveTo>
                  <a:pt x="6396444" y="16394"/>
                </a:moveTo>
                <a:cubicBezTo>
                  <a:pt x="6207149" y="28030"/>
                  <a:pt x="6235743" y="28757"/>
                  <a:pt x="6284890" y="55083"/>
                </a:cubicBezTo>
                <a:lnTo>
                  <a:pt x="6297132" y="64188"/>
                </a:lnTo>
                <a:lnTo>
                  <a:pt x="6280768" y="62188"/>
                </a:lnTo>
                <a:cubicBezTo>
                  <a:pt x="6278653" y="63826"/>
                  <a:pt x="6280449" y="67126"/>
                  <a:pt x="6287524" y="70115"/>
                </a:cubicBezTo>
                <a:lnTo>
                  <a:pt x="6309834" y="73635"/>
                </a:lnTo>
                <a:lnTo>
                  <a:pt x="6329752" y="88448"/>
                </a:lnTo>
                <a:lnTo>
                  <a:pt x="6335749" y="95901"/>
                </a:lnTo>
                <a:lnTo>
                  <a:pt x="6317267" y="97255"/>
                </a:lnTo>
                <a:lnTo>
                  <a:pt x="6301473" y="95383"/>
                </a:lnTo>
                <a:lnTo>
                  <a:pt x="6288794" y="88278"/>
                </a:lnTo>
                <a:cubicBezTo>
                  <a:pt x="6271654" y="82783"/>
                  <a:pt x="6264689" y="88208"/>
                  <a:pt x="6278839" y="92700"/>
                </a:cubicBezTo>
                <a:lnTo>
                  <a:pt x="6301473" y="95383"/>
                </a:lnTo>
                <a:lnTo>
                  <a:pt x="6320766" y="106194"/>
                </a:lnTo>
                <a:cubicBezTo>
                  <a:pt x="6326911" y="111039"/>
                  <a:pt x="6333350" y="116937"/>
                  <a:pt x="6339912" y="124073"/>
                </a:cubicBezTo>
                <a:lnTo>
                  <a:pt x="6355852" y="144363"/>
                </a:lnTo>
                <a:lnTo>
                  <a:pt x="6358071" y="153624"/>
                </a:lnTo>
                <a:cubicBezTo>
                  <a:pt x="6367993" y="188365"/>
                  <a:pt x="6384883" y="233658"/>
                  <a:pt x="6403206" y="279485"/>
                </a:cubicBezTo>
                <a:lnTo>
                  <a:pt x="6421978" y="324941"/>
                </a:lnTo>
                <a:lnTo>
                  <a:pt x="6425718" y="344597"/>
                </a:lnTo>
                <a:lnTo>
                  <a:pt x="6426429" y="349578"/>
                </a:lnTo>
                <a:lnTo>
                  <a:pt x="6430332" y="391290"/>
                </a:lnTo>
                <a:cubicBezTo>
                  <a:pt x="6441605" y="535916"/>
                  <a:pt x="6443444" y="786100"/>
                  <a:pt x="6453479" y="1032725"/>
                </a:cubicBezTo>
                <a:lnTo>
                  <a:pt x="6456134" y="1086049"/>
                </a:lnTo>
                <a:lnTo>
                  <a:pt x="6456495" y="1103256"/>
                </a:lnTo>
                <a:cubicBezTo>
                  <a:pt x="6462951" y="1390513"/>
                  <a:pt x="6472787" y="1699526"/>
                  <a:pt x="6498386" y="1928299"/>
                </a:cubicBezTo>
                <a:cubicBezTo>
                  <a:pt x="6549582" y="2385846"/>
                  <a:pt x="6701487" y="2844251"/>
                  <a:pt x="6754765" y="3154024"/>
                </a:cubicBezTo>
                <a:cubicBezTo>
                  <a:pt x="6825205" y="3302775"/>
                  <a:pt x="6798417" y="3479420"/>
                  <a:pt x="6868857" y="3628172"/>
                </a:cubicBezTo>
                <a:lnTo>
                  <a:pt x="7159637" y="3851300"/>
                </a:lnTo>
                <a:cubicBezTo>
                  <a:pt x="7244166" y="3869895"/>
                  <a:pt x="7357577" y="3832705"/>
                  <a:pt x="7418296" y="3767627"/>
                </a:cubicBezTo>
                <a:cubicBezTo>
                  <a:pt x="7479016" y="3702548"/>
                  <a:pt x="7495782" y="3595631"/>
                  <a:pt x="7523958" y="3460825"/>
                </a:cubicBezTo>
                <a:cubicBezTo>
                  <a:pt x="7545090" y="3293479"/>
                  <a:pt x="7650751" y="2903005"/>
                  <a:pt x="7671883" y="2735659"/>
                </a:cubicBezTo>
                <a:cubicBezTo>
                  <a:pt x="7707104" y="2540421"/>
                  <a:pt x="7847985" y="2345184"/>
                  <a:pt x="7883206" y="2149947"/>
                </a:cubicBezTo>
                <a:cubicBezTo>
                  <a:pt x="7904338" y="1787364"/>
                  <a:pt x="8052264" y="1424780"/>
                  <a:pt x="8073396" y="1062197"/>
                </a:cubicBezTo>
                <a:cubicBezTo>
                  <a:pt x="8066353" y="848365"/>
                  <a:pt x="8080440" y="634535"/>
                  <a:pt x="8073396" y="420703"/>
                </a:cubicBezTo>
                <a:lnTo>
                  <a:pt x="8063253" y="113902"/>
                </a:lnTo>
                <a:lnTo>
                  <a:pt x="8029228" y="112971"/>
                </a:lnTo>
                <a:lnTo>
                  <a:pt x="8037608" y="16394"/>
                </a:lnTo>
                <a:close/>
                <a:moveTo>
                  <a:pt x="632022" y="12520"/>
                </a:moveTo>
                <a:cubicBezTo>
                  <a:pt x="339054" y="27626"/>
                  <a:pt x="495715" y="23850"/>
                  <a:pt x="559050" y="85453"/>
                </a:cubicBezTo>
                <a:lnTo>
                  <a:pt x="565425" y="95298"/>
                </a:lnTo>
                <a:lnTo>
                  <a:pt x="521436" y="100848"/>
                </a:lnTo>
                <a:cubicBezTo>
                  <a:pt x="499478" y="104688"/>
                  <a:pt x="486453" y="108516"/>
                  <a:pt x="480331" y="112729"/>
                </a:cubicBezTo>
                <a:lnTo>
                  <a:pt x="480475" y="119271"/>
                </a:lnTo>
                <a:lnTo>
                  <a:pt x="477002" y="121113"/>
                </a:lnTo>
                <a:lnTo>
                  <a:pt x="480606" y="125201"/>
                </a:lnTo>
                <a:lnTo>
                  <a:pt x="480644" y="126923"/>
                </a:lnTo>
                <a:lnTo>
                  <a:pt x="484033" y="129088"/>
                </a:lnTo>
                <a:lnTo>
                  <a:pt x="492528" y="138723"/>
                </a:lnTo>
                <a:lnTo>
                  <a:pt x="540859" y="162879"/>
                </a:lnTo>
                <a:lnTo>
                  <a:pt x="549069" y="167450"/>
                </a:lnTo>
                <a:lnTo>
                  <a:pt x="560209" y="174095"/>
                </a:lnTo>
                <a:lnTo>
                  <a:pt x="608331" y="207177"/>
                </a:lnTo>
                <a:lnTo>
                  <a:pt x="615912" y="215276"/>
                </a:lnTo>
                <a:lnTo>
                  <a:pt x="639871" y="268701"/>
                </a:lnTo>
                <a:lnTo>
                  <a:pt x="679397" y="348991"/>
                </a:lnTo>
                <a:lnTo>
                  <a:pt x="680984" y="374199"/>
                </a:lnTo>
                <a:lnTo>
                  <a:pt x="681894" y="436460"/>
                </a:lnTo>
                <a:lnTo>
                  <a:pt x="681798" y="467488"/>
                </a:lnTo>
                <a:lnTo>
                  <a:pt x="681305" y="578077"/>
                </a:lnTo>
                <a:lnTo>
                  <a:pt x="681136" y="605755"/>
                </a:lnTo>
                <a:cubicBezTo>
                  <a:pt x="680920" y="717536"/>
                  <a:pt x="683662" y="831142"/>
                  <a:pt x="702712" y="906583"/>
                </a:cubicBezTo>
                <a:cubicBezTo>
                  <a:pt x="740812" y="1057466"/>
                  <a:pt x="717529" y="1158743"/>
                  <a:pt x="753512" y="1333961"/>
                </a:cubicBezTo>
                <a:cubicBezTo>
                  <a:pt x="789495" y="1509179"/>
                  <a:pt x="874162" y="1924781"/>
                  <a:pt x="918612" y="2115797"/>
                </a:cubicBezTo>
                <a:cubicBezTo>
                  <a:pt x="963062" y="2306812"/>
                  <a:pt x="929195" y="2407245"/>
                  <a:pt x="969412" y="2547723"/>
                </a:cubicBezTo>
                <a:cubicBezTo>
                  <a:pt x="1009629" y="2688201"/>
                  <a:pt x="1071013" y="2987893"/>
                  <a:pt x="1109113" y="3139125"/>
                </a:cubicBezTo>
                <a:cubicBezTo>
                  <a:pt x="1147213" y="3290357"/>
                  <a:pt x="1198012" y="3339614"/>
                  <a:pt x="1236112" y="3500230"/>
                </a:cubicBezTo>
                <a:cubicBezTo>
                  <a:pt x="1274212" y="3660847"/>
                  <a:pt x="1345359" y="3650732"/>
                  <a:pt x="1388513" y="3787013"/>
                </a:cubicBezTo>
                <a:lnTo>
                  <a:pt x="1583935" y="3856086"/>
                </a:lnTo>
                <a:cubicBezTo>
                  <a:pt x="1666961" y="3710071"/>
                  <a:pt x="1749987" y="3757810"/>
                  <a:pt x="1807613" y="3553389"/>
                </a:cubicBezTo>
                <a:lnTo>
                  <a:pt x="2036213" y="2823314"/>
                </a:lnTo>
                <a:cubicBezTo>
                  <a:pt x="2078546" y="2657830"/>
                  <a:pt x="2184381" y="2379557"/>
                  <a:pt x="2226714" y="2214073"/>
                </a:cubicBezTo>
                <a:cubicBezTo>
                  <a:pt x="2302913" y="1853903"/>
                  <a:pt x="2264814" y="1471174"/>
                  <a:pt x="2341013" y="1111004"/>
                </a:cubicBezTo>
                <a:lnTo>
                  <a:pt x="2507682" y="165256"/>
                </a:lnTo>
                <a:lnTo>
                  <a:pt x="2521138" y="96870"/>
                </a:lnTo>
                <a:lnTo>
                  <a:pt x="2519733" y="96870"/>
                </a:lnTo>
                <a:lnTo>
                  <a:pt x="2521138" y="88899"/>
                </a:lnTo>
                <a:lnTo>
                  <a:pt x="2516078" y="88899"/>
                </a:lnTo>
                <a:lnTo>
                  <a:pt x="2537023" y="1252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995187"/>
                </a:lnTo>
                <a:lnTo>
                  <a:pt x="0" y="3995187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1511300" y="66040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can collect here….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river might form….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moving water…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erosion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2739" y="787400"/>
            <a:ext cx="776961" cy="1905000"/>
          </a:xfrm>
          <a:custGeom>
            <a:avLst/>
            <a:gdLst>
              <a:gd name="connsiteX0" fmla="*/ 776961 w 776961"/>
              <a:gd name="connsiteY0" fmla="*/ 0 h 1905000"/>
              <a:gd name="connsiteX1" fmla="*/ 2261 w 776961"/>
              <a:gd name="connsiteY1" fmla="*/ 774700 h 1905000"/>
              <a:gd name="connsiteX2" fmla="*/ 586461 w 776961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961" h="1905000">
                <a:moveTo>
                  <a:pt x="776961" y="0"/>
                </a:moveTo>
                <a:cubicBezTo>
                  <a:pt x="405486" y="228600"/>
                  <a:pt x="34011" y="457200"/>
                  <a:pt x="2261" y="774700"/>
                </a:cubicBezTo>
                <a:cubicBezTo>
                  <a:pt x="-29489" y="1092200"/>
                  <a:pt x="278486" y="1498600"/>
                  <a:pt x="586461" y="19050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45000" y="901700"/>
            <a:ext cx="3012928" cy="1879600"/>
          </a:xfrm>
          <a:custGeom>
            <a:avLst/>
            <a:gdLst>
              <a:gd name="connsiteX0" fmla="*/ 0 w 3012928"/>
              <a:gd name="connsiteY0" fmla="*/ 0 h 1879600"/>
              <a:gd name="connsiteX1" fmla="*/ 2755900 w 3012928"/>
              <a:gd name="connsiteY1" fmla="*/ 584200 h 1879600"/>
              <a:gd name="connsiteX2" fmla="*/ 2730500 w 3012928"/>
              <a:gd name="connsiteY2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928" h="1879600">
                <a:moveTo>
                  <a:pt x="0" y="0"/>
                </a:moveTo>
                <a:cubicBezTo>
                  <a:pt x="1150408" y="135466"/>
                  <a:pt x="2300817" y="270933"/>
                  <a:pt x="2755900" y="584200"/>
                </a:cubicBezTo>
                <a:cubicBezTo>
                  <a:pt x="3210983" y="897467"/>
                  <a:pt x="2970741" y="1388533"/>
                  <a:pt x="2730500" y="1879600"/>
                </a:cubicBezTo>
              </a:path>
            </a:pathLst>
          </a:custGeom>
          <a:noFill/>
          <a:ln w="2540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3" y="2216235"/>
            <a:ext cx="1483097" cy="834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22041"/>
          <a:stretch/>
        </p:blipFill>
        <p:spPr>
          <a:xfrm>
            <a:off x="2650840" y="2346578"/>
            <a:ext cx="778418" cy="64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45" y="421311"/>
            <a:ext cx="1313913" cy="702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40097" y="718608"/>
            <a:ext cx="188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 years ago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7764078" y="114300"/>
            <a:ext cx="1051310" cy="666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6" r="2855"/>
          <a:stretch/>
        </p:blipFill>
        <p:spPr>
          <a:xfrm flipH="1">
            <a:off x="7873942" y="1812802"/>
            <a:ext cx="669701" cy="13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d"/>
        <p:sndAc>
          <p:stSnd>
            <p:snd r:embed="rId2" name="drumroll.wav"/>
          </p:stSnd>
        </p:sndAc>
      </p:transition>
    </mc:Choice>
    <mc:Fallback xmlns="">
      <p:transition spd="slow">
        <p:wipe dir="d"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flipV="1">
            <a:off x="1678724" y="254000"/>
            <a:ext cx="1096479" cy="91440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876300 w 1060704"/>
              <a:gd name="connsiteY2" fmla="*/ 431800 h 914400"/>
              <a:gd name="connsiteX3" fmla="*/ 1060704 w 1060704"/>
              <a:gd name="connsiteY3" fmla="*/ 914400 h 914400"/>
              <a:gd name="connsiteX4" fmla="*/ 0 w 1060704"/>
              <a:gd name="connsiteY4" fmla="*/ 914400 h 914400"/>
              <a:gd name="connsiteX0" fmla="*/ 0 w 1060704"/>
              <a:gd name="connsiteY0" fmla="*/ 914400 h 914400"/>
              <a:gd name="connsiteX1" fmla="*/ 177800 w 1060704"/>
              <a:gd name="connsiteY1" fmla="*/ 444500 h 914400"/>
              <a:gd name="connsiteX2" fmla="*/ 530352 w 1060704"/>
              <a:gd name="connsiteY2" fmla="*/ 0 h 914400"/>
              <a:gd name="connsiteX3" fmla="*/ 876300 w 1060704"/>
              <a:gd name="connsiteY3" fmla="*/ 431800 h 914400"/>
              <a:gd name="connsiteX4" fmla="*/ 1060704 w 1060704"/>
              <a:gd name="connsiteY4" fmla="*/ 914400 h 914400"/>
              <a:gd name="connsiteX5" fmla="*/ 0 w 1060704"/>
              <a:gd name="connsiteY5" fmla="*/ 914400 h 914400"/>
              <a:gd name="connsiteX0" fmla="*/ 0 w 1060704"/>
              <a:gd name="connsiteY0" fmla="*/ 914400 h 914400"/>
              <a:gd name="connsiteX1" fmla="*/ 177800 w 1060704"/>
              <a:gd name="connsiteY1" fmla="*/ 444500 h 914400"/>
              <a:gd name="connsiteX2" fmla="*/ 330200 w 1060704"/>
              <a:gd name="connsiteY2" fmla="*/ 165100 h 914400"/>
              <a:gd name="connsiteX3" fmla="*/ 530352 w 1060704"/>
              <a:gd name="connsiteY3" fmla="*/ 0 h 914400"/>
              <a:gd name="connsiteX4" fmla="*/ 876300 w 1060704"/>
              <a:gd name="connsiteY4" fmla="*/ 431800 h 914400"/>
              <a:gd name="connsiteX5" fmla="*/ 1060704 w 1060704"/>
              <a:gd name="connsiteY5" fmla="*/ 914400 h 914400"/>
              <a:gd name="connsiteX6" fmla="*/ 0 w 1060704"/>
              <a:gd name="connsiteY6" fmla="*/ 914400 h 914400"/>
              <a:gd name="connsiteX0" fmla="*/ 0 w 1060704"/>
              <a:gd name="connsiteY0" fmla="*/ 914400 h 914400"/>
              <a:gd name="connsiteX1" fmla="*/ 177800 w 1060704"/>
              <a:gd name="connsiteY1" fmla="*/ 444500 h 914400"/>
              <a:gd name="connsiteX2" fmla="*/ 330200 w 1060704"/>
              <a:gd name="connsiteY2" fmla="*/ 165100 h 914400"/>
              <a:gd name="connsiteX3" fmla="*/ 530352 w 1060704"/>
              <a:gd name="connsiteY3" fmla="*/ 0 h 914400"/>
              <a:gd name="connsiteX4" fmla="*/ 762000 w 1060704"/>
              <a:gd name="connsiteY4" fmla="*/ 190500 h 914400"/>
              <a:gd name="connsiteX5" fmla="*/ 876300 w 1060704"/>
              <a:gd name="connsiteY5" fmla="*/ 431800 h 914400"/>
              <a:gd name="connsiteX6" fmla="*/ 1060704 w 1060704"/>
              <a:gd name="connsiteY6" fmla="*/ 914400 h 914400"/>
              <a:gd name="connsiteX7" fmla="*/ 0 w 1060704"/>
              <a:gd name="connsiteY7" fmla="*/ 914400 h 914400"/>
              <a:gd name="connsiteX0" fmla="*/ 0 w 1060704"/>
              <a:gd name="connsiteY0" fmla="*/ 914400 h 914400"/>
              <a:gd name="connsiteX1" fmla="*/ 177800 w 1060704"/>
              <a:gd name="connsiteY1" fmla="*/ 444500 h 914400"/>
              <a:gd name="connsiteX2" fmla="*/ 330200 w 1060704"/>
              <a:gd name="connsiteY2" fmla="*/ 165100 h 914400"/>
              <a:gd name="connsiteX3" fmla="*/ 530352 w 1060704"/>
              <a:gd name="connsiteY3" fmla="*/ 0 h 914400"/>
              <a:gd name="connsiteX4" fmla="*/ 762000 w 1060704"/>
              <a:gd name="connsiteY4" fmla="*/ 190500 h 914400"/>
              <a:gd name="connsiteX5" fmla="*/ 876300 w 1060704"/>
              <a:gd name="connsiteY5" fmla="*/ 431800 h 914400"/>
              <a:gd name="connsiteX6" fmla="*/ 1003300 w 1060704"/>
              <a:gd name="connsiteY6" fmla="*/ 647700 h 914400"/>
              <a:gd name="connsiteX7" fmla="*/ 1060704 w 1060704"/>
              <a:gd name="connsiteY7" fmla="*/ 914400 h 914400"/>
              <a:gd name="connsiteX8" fmla="*/ 0 w 1060704"/>
              <a:gd name="connsiteY8" fmla="*/ 914400 h 914400"/>
              <a:gd name="connsiteX0" fmla="*/ 65279 w 1125983"/>
              <a:gd name="connsiteY0" fmla="*/ 914400 h 914400"/>
              <a:gd name="connsiteX1" fmla="*/ 128779 w 1125983"/>
              <a:gd name="connsiteY1" fmla="*/ 673100 h 914400"/>
              <a:gd name="connsiteX2" fmla="*/ 243079 w 1125983"/>
              <a:gd name="connsiteY2" fmla="*/ 444500 h 914400"/>
              <a:gd name="connsiteX3" fmla="*/ 395479 w 1125983"/>
              <a:gd name="connsiteY3" fmla="*/ 165100 h 914400"/>
              <a:gd name="connsiteX4" fmla="*/ 595631 w 1125983"/>
              <a:gd name="connsiteY4" fmla="*/ 0 h 914400"/>
              <a:gd name="connsiteX5" fmla="*/ 827279 w 1125983"/>
              <a:gd name="connsiteY5" fmla="*/ 190500 h 914400"/>
              <a:gd name="connsiteX6" fmla="*/ 941579 w 1125983"/>
              <a:gd name="connsiteY6" fmla="*/ 431800 h 914400"/>
              <a:gd name="connsiteX7" fmla="*/ 1068579 w 1125983"/>
              <a:gd name="connsiteY7" fmla="*/ 647700 h 914400"/>
              <a:gd name="connsiteX8" fmla="*/ 1125983 w 1125983"/>
              <a:gd name="connsiteY8" fmla="*/ 914400 h 914400"/>
              <a:gd name="connsiteX9" fmla="*/ 65279 w 1125983"/>
              <a:gd name="connsiteY9" fmla="*/ 914400 h 914400"/>
              <a:gd name="connsiteX0" fmla="*/ 65279 w 1125983"/>
              <a:gd name="connsiteY0" fmla="*/ 914400 h 914400"/>
              <a:gd name="connsiteX1" fmla="*/ 128779 w 1125983"/>
              <a:gd name="connsiteY1" fmla="*/ 673100 h 914400"/>
              <a:gd name="connsiteX2" fmla="*/ 243079 w 1125983"/>
              <a:gd name="connsiteY2" fmla="*/ 444500 h 914400"/>
              <a:gd name="connsiteX3" fmla="*/ 306580 w 1125983"/>
              <a:gd name="connsiteY3" fmla="*/ 304800 h 914400"/>
              <a:gd name="connsiteX4" fmla="*/ 395479 w 1125983"/>
              <a:gd name="connsiteY4" fmla="*/ 165100 h 914400"/>
              <a:gd name="connsiteX5" fmla="*/ 595631 w 1125983"/>
              <a:gd name="connsiteY5" fmla="*/ 0 h 914400"/>
              <a:gd name="connsiteX6" fmla="*/ 827279 w 1125983"/>
              <a:gd name="connsiteY6" fmla="*/ 190500 h 914400"/>
              <a:gd name="connsiteX7" fmla="*/ 941579 w 1125983"/>
              <a:gd name="connsiteY7" fmla="*/ 431800 h 914400"/>
              <a:gd name="connsiteX8" fmla="*/ 1068579 w 1125983"/>
              <a:gd name="connsiteY8" fmla="*/ 647700 h 914400"/>
              <a:gd name="connsiteX9" fmla="*/ 1125983 w 1125983"/>
              <a:gd name="connsiteY9" fmla="*/ 914400 h 914400"/>
              <a:gd name="connsiteX10" fmla="*/ 65279 w 1125983"/>
              <a:gd name="connsiteY10" fmla="*/ 914400 h 914400"/>
              <a:gd name="connsiteX0" fmla="*/ 65279 w 1125983"/>
              <a:gd name="connsiteY0" fmla="*/ 914400 h 914400"/>
              <a:gd name="connsiteX1" fmla="*/ 128779 w 1125983"/>
              <a:gd name="connsiteY1" fmla="*/ 673100 h 914400"/>
              <a:gd name="connsiteX2" fmla="*/ 243079 w 1125983"/>
              <a:gd name="connsiteY2" fmla="*/ 444500 h 914400"/>
              <a:gd name="connsiteX3" fmla="*/ 306580 w 1125983"/>
              <a:gd name="connsiteY3" fmla="*/ 304800 h 914400"/>
              <a:gd name="connsiteX4" fmla="*/ 395479 w 1125983"/>
              <a:gd name="connsiteY4" fmla="*/ 165100 h 914400"/>
              <a:gd name="connsiteX5" fmla="*/ 497080 w 1125983"/>
              <a:gd name="connsiteY5" fmla="*/ 63500 h 914400"/>
              <a:gd name="connsiteX6" fmla="*/ 595631 w 1125983"/>
              <a:gd name="connsiteY6" fmla="*/ 0 h 914400"/>
              <a:gd name="connsiteX7" fmla="*/ 827279 w 1125983"/>
              <a:gd name="connsiteY7" fmla="*/ 190500 h 914400"/>
              <a:gd name="connsiteX8" fmla="*/ 941579 w 1125983"/>
              <a:gd name="connsiteY8" fmla="*/ 431800 h 914400"/>
              <a:gd name="connsiteX9" fmla="*/ 1068579 w 1125983"/>
              <a:gd name="connsiteY9" fmla="*/ 647700 h 914400"/>
              <a:gd name="connsiteX10" fmla="*/ 1125983 w 1125983"/>
              <a:gd name="connsiteY10" fmla="*/ 914400 h 914400"/>
              <a:gd name="connsiteX11" fmla="*/ 65279 w 1125983"/>
              <a:gd name="connsiteY11" fmla="*/ 914400 h 914400"/>
              <a:gd name="connsiteX0" fmla="*/ 60548 w 1146652"/>
              <a:gd name="connsiteY0" fmla="*/ 914400 h 914400"/>
              <a:gd name="connsiteX1" fmla="*/ 149448 w 1146652"/>
              <a:gd name="connsiteY1" fmla="*/ 673100 h 914400"/>
              <a:gd name="connsiteX2" fmla="*/ 263748 w 1146652"/>
              <a:gd name="connsiteY2" fmla="*/ 444500 h 914400"/>
              <a:gd name="connsiteX3" fmla="*/ 327249 w 1146652"/>
              <a:gd name="connsiteY3" fmla="*/ 304800 h 914400"/>
              <a:gd name="connsiteX4" fmla="*/ 416148 w 1146652"/>
              <a:gd name="connsiteY4" fmla="*/ 165100 h 914400"/>
              <a:gd name="connsiteX5" fmla="*/ 517749 w 1146652"/>
              <a:gd name="connsiteY5" fmla="*/ 63500 h 914400"/>
              <a:gd name="connsiteX6" fmla="*/ 616300 w 1146652"/>
              <a:gd name="connsiteY6" fmla="*/ 0 h 914400"/>
              <a:gd name="connsiteX7" fmla="*/ 847948 w 1146652"/>
              <a:gd name="connsiteY7" fmla="*/ 190500 h 914400"/>
              <a:gd name="connsiteX8" fmla="*/ 962248 w 1146652"/>
              <a:gd name="connsiteY8" fmla="*/ 431800 h 914400"/>
              <a:gd name="connsiteX9" fmla="*/ 1089248 w 1146652"/>
              <a:gd name="connsiteY9" fmla="*/ 647700 h 914400"/>
              <a:gd name="connsiteX10" fmla="*/ 1146652 w 1146652"/>
              <a:gd name="connsiteY10" fmla="*/ 914400 h 914400"/>
              <a:gd name="connsiteX11" fmla="*/ 60548 w 1146652"/>
              <a:gd name="connsiteY11" fmla="*/ 914400 h 914400"/>
              <a:gd name="connsiteX0" fmla="*/ 99399 w 1045803"/>
              <a:gd name="connsiteY0" fmla="*/ 914400 h 914400"/>
              <a:gd name="connsiteX1" fmla="*/ 48599 w 1045803"/>
              <a:gd name="connsiteY1" fmla="*/ 673100 h 914400"/>
              <a:gd name="connsiteX2" fmla="*/ 162899 w 1045803"/>
              <a:gd name="connsiteY2" fmla="*/ 444500 h 914400"/>
              <a:gd name="connsiteX3" fmla="*/ 226400 w 1045803"/>
              <a:gd name="connsiteY3" fmla="*/ 304800 h 914400"/>
              <a:gd name="connsiteX4" fmla="*/ 315299 w 1045803"/>
              <a:gd name="connsiteY4" fmla="*/ 165100 h 914400"/>
              <a:gd name="connsiteX5" fmla="*/ 416900 w 1045803"/>
              <a:gd name="connsiteY5" fmla="*/ 63500 h 914400"/>
              <a:gd name="connsiteX6" fmla="*/ 515451 w 1045803"/>
              <a:gd name="connsiteY6" fmla="*/ 0 h 914400"/>
              <a:gd name="connsiteX7" fmla="*/ 747099 w 1045803"/>
              <a:gd name="connsiteY7" fmla="*/ 190500 h 914400"/>
              <a:gd name="connsiteX8" fmla="*/ 861399 w 1045803"/>
              <a:gd name="connsiteY8" fmla="*/ 431800 h 914400"/>
              <a:gd name="connsiteX9" fmla="*/ 988399 w 1045803"/>
              <a:gd name="connsiteY9" fmla="*/ 647700 h 914400"/>
              <a:gd name="connsiteX10" fmla="*/ 1045803 w 1045803"/>
              <a:gd name="connsiteY10" fmla="*/ 914400 h 914400"/>
              <a:gd name="connsiteX11" fmla="*/ 99399 w 1045803"/>
              <a:gd name="connsiteY11" fmla="*/ 914400 h 914400"/>
              <a:gd name="connsiteX0" fmla="*/ 73875 w 1096479"/>
              <a:gd name="connsiteY0" fmla="*/ 914400 h 914400"/>
              <a:gd name="connsiteX1" fmla="*/ 99275 w 1096479"/>
              <a:gd name="connsiteY1" fmla="*/ 673100 h 914400"/>
              <a:gd name="connsiteX2" fmla="*/ 213575 w 1096479"/>
              <a:gd name="connsiteY2" fmla="*/ 444500 h 914400"/>
              <a:gd name="connsiteX3" fmla="*/ 277076 w 1096479"/>
              <a:gd name="connsiteY3" fmla="*/ 304800 h 914400"/>
              <a:gd name="connsiteX4" fmla="*/ 365975 w 1096479"/>
              <a:gd name="connsiteY4" fmla="*/ 165100 h 914400"/>
              <a:gd name="connsiteX5" fmla="*/ 467576 w 1096479"/>
              <a:gd name="connsiteY5" fmla="*/ 63500 h 914400"/>
              <a:gd name="connsiteX6" fmla="*/ 566127 w 1096479"/>
              <a:gd name="connsiteY6" fmla="*/ 0 h 914400"/>
              <a:gd name="connsiteX7" fmla="*/ 797775 w 1096479"/>
              <a:gd name="connsiteY7" fmla="*/ 190500 h 914400"/>
              <a:gd name="connsiteX8" fmla="*/ 912075 w 1096479"/>
              <a:gd name="connsiteY8" fmla="*/ 431800 h 914400"/>
              <a:gd name="connsiteX9" fmla="*/ 1039075 w 1096479"/>
              <a:gd name="connsiteY9" fmla="*/ 647700 h 914400"/>
              <a:gd name="connsiteX10" fmla="*/ 1096479 w 1096479"/>
              <a:gd name="connsiteY10" fmla="*/ 914400 h 914400"/>
              <a:gd name="connsiteX11" fmla="*/ 73875 w 1096479"/>
              <a:gd name="connsiteY11" fmla="*/ 914400 h 914400"/>
              <a:gd name="connsiteX0" fmla="*/ 73875 w 1096479"/>
              <a:gd name="connsiteY0" fmla="*/ 914400 h 914400"/>
              <a:gd name="connsiteX1" fmla="*/ 99275 w 1096479"/>
              <a:gd name="connsiteY1" fmla="*/ 673100 h 914400"/>
              <a:gd name="connsiteX2" fmla="*/ 213575 w 1096479"/>
              <a:gd name="connsiteY2" fmla="*/ 444500 h 914400"/>
              <a:gd name="connsiteX3" fmla="*/ 277076 w 1096479"/>
              <a:gd name="connsiteY3" fmla="*/ 304800 h 914400"/>
              <a:gd name="connsiteX4" fmla="*/ 365975 w 1096479"/>
              <a:gd name="connsiteY4" fmla="*/ 165100 h 914400"/>
              <a:gd name="connsiteX5" fmla="*/ 467576 w 1096479"/>
              <a:gd name="connsiteY5" fmla="*/ 63500 h 914400"/>
              <a:gd name="connsiteX6" fmla="*/ 566127 w 1096479"/>
              <a:gd name="connsiteY6" fmla="*/ 0 h 914400"/>
              <a:gd name="connsiteX7" fmla="*/ 797775 w 1096479"/>
              <a:gd name="connsiteY7" fmla="*/ 190500 h 914400"/>
              <a:gd name="connsiteX8" fmla="*/ 937475 w 1096479"/>
              <a:gd name="connsiteY8" fmla="*/ 406400 h 914400"/>
              <a:gd name="connsiteX9" fmla="*/ 1039075 w 1096479"/>
              <a:gd name="connsiteY9" fmla="*/ 647700 h 914400"/>
              <a:gd name="connsiteX10" fmla="*/ 1096479 w 1096479"/>
              <a:gd name="connsiteY10" fmla="*/ 914400 h 914400"/>
              <a:gd name="connsiteX11" fmla="*/ 73875 w 1096479"/>
              <a:gd name="connsiteY1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6479" h="914400">
                <a:moveTo>
                  <a:pt x="73875" y="914400"/>
                </a:moveTo>
                <a:cubicBezTo>
                  <a:pt x="-92326" y="874183"/>
                  <a:pt x="69642" y="751417"/>
                  <a:pt x="99275" y="673100"/>
                </a:cubicBezTo>
                <a:cubicBezTo>
                  <a:pt x="128908" y="594783"/>
                  <a:pt x="181825" y="505883"/>
                  <a:pt x="213575" y="444500"/>
                </a:cubicBezTo>
                <a:cubicBezTo>
                  <a:pt x="245325" y="383117"/>
                  <a:pt x="251676" y="351367"/>
                  <a:pt x="277076" y="304800"/>
                </a:cubicBezTo>
                <a:cubicBezTo>
                  <a:pt x="302476" y="258233"/>
                  <a:pt x="332108" y="203200"/>
                  <a:pt x="365975" y="165100"/>
                </a:cubicBezTo>
                <a:cubicBezTo>
                  <a:pt x="404075" y="135467"/>
                  <a:pt x="429476" y="93133"/>
                  <a:pt x="467576" y="63500"/>
                </a:cubicBezTo>
                <a:lnTo>
                  <a:pt x="566127" y="0"/>
                </a:lnTo>
                <a:cubicBezTo>
                  <a:pt x="633860" y="10583"/>
                  <a:pt x="740117" y="118533"/>
                  <a:pt x="797775" y="190500"/>
                </a:cubicBezTo>
                <a:cubicBezTo>
                  <a:pt x="855433" y="262467"/>
                  <a:pt x="901492" y="330200"/>
                  <a:pt x="937475" y="406400"/>
                </a:cubicBezTo>
                <a:cubicBezTo>
                  <a:pt x="971342" y="478367"/>
                  <a:pt x="1005208" y="575733"/>
                  <a:pt x="1039075" y="647700"/>
                </a:cubicBezTo>
                <a:lnTo>
                  <a:pt x="1096479" y="914400"/>
                </a:lnTo>
                <a:lnTo>
                  <a:pt x="73875" y="9144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1"/>
          <p:cNvSpPr/>
          <p:nvPr/>
        </p:nvSpPr>
        <p:spPr>
          <a:xfrm flipV="1">
            <a:off x="4993424" y="228599"/>
            <a:ext cx="1096479" cy="68544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876300 w 1060704"/>
              <a:gd name="connsiteY2" fmla="*/ 431800 h 914400"/>
              <a:gd name="connsiteX3" fmla="*/ 1060704 w 1060704"/>
              <a:gd name="connsiteY3" fmla="*/ 914400 h 914400"/>
              <a:gd name="connsiteX4" fmla="*/ 0 w 1060704"/>
              <a:gd name="connsiteY4" fmla="*/ 914400 h 914400"/>
              <a:gd name="connsiteX0" fmla="*/ 0 w 1060704"/>
              <a:gd name="connsiteY0" fmla="*/ 914400 h 914400"/>
              <a:gd name="connsiteX1" fmla="*/ 177800 w 1060704"/>
              <a:gd name="connsiteY1" fmla="*/ 444500 h 914400"/>
              <a:gd name="connsiteX2" fmla="*/ 530352 w 1060704"/>
              <a:gd name="connsiteY2" fmla="*/ 0 h 914400"/>
              <a:gd name="connsiteX3" fmla="*/ 876300 w 1060704"/>
              <a:gd name="connsiteY3" fmla="*/ 431800 h 914400"/>
              <a:gd name="connsiteX4" fmla="*/ 1060704 w 1060704"/>
              <a:gd name="connsiteY4" fmla="*/ 914400 h 914400"/>
              <a:gd name="connsiteX5" fmla="*/ 0 w 1060704"/>
              <a:gd name="connsiteY5" fmla="*/ 914400 h 914400"/>
              <a:gd name="connsiteX0" fmla="*/ 0 w 1060704"/>
              <a:gd name="connsiteY0" fmla="*/ 914400 h 914400"/>
              <a:gd name="connsiteX1" fmla="*/ 177800 w 1060704"/>
              <a:gd name="connsiteY1" fmla="*/ 444500 h 914400"/>
              <a:gd name="connsiteX2" fmla="*/ 330200 w 1060704"/>
              <a:gd name="connsiteY2" fmla="*/ 165100 h 914400"/>
              <a:gd name="connsiteX3" fmla="*/ 530352 w 1060704"/>
              <a:gd name="connsiteY3" fmla="*/ 0 h 914400"/>
              <a:gd name="connsiteX4" fmla="*/ 876300 w 1060704"/>
              <a:gd name="connsiteY4" fmla="*/ 431800 h 914400"/>
              <a:gd name="connsiteX5" fmla="*/ 1060704 w 1060704"/>
              <a:gd name="connsiteY5" fmla="*/ 914400 h 914400"/>
              <a:gd name="connsiteX6" fmla="*/ 0 w 1060704"/>
              <a:gd name="connsiteY6" fmla="*/ 914400 h 914400"/>
              <a:gd name="connsiteX0" fmla="*/ 0 w 1060704"/>
              <a:gd name="connsiteY0" fmla="*/ 914400 h 914400"/>
              <a:gd name="connsiteX1" fmla="*/ 177800 w 1060704"/>
              <a:gd name="connsiteY1" fmla="*/ 444500 h 914400"/>
              <a:gd name="connsiteX2" fmla="*/ 330200 w 1060704"/>
              <a:gd name="connsiteY2" fmla="*/ 165100 h 914400"/>
              <a:gd name="connsiteX3" fmla="*/ 530352 w 1060704"/>
              <a:gd name="connsiteY3" fmla="*/ 0 h 914400"/>
              <a:gd name="connsiteX4" fmla="*/ 762000 w 1060704"/>
              <a:gd name="connsiteY4" fmla="*/ 190500 h 914400"/>
              <a:gd name="connsiteX5" fmla="*/ 876300 w 1060704"/>
              <a:gd name="connsiteY5" fmla="*/ 431800 h 914400"/>
              <a:gd name="connsiteX6" fmla="*/ 1060704 w 1060704"/>
              <a:gd name="connsiteY6" fmla="*/ 914400 h 914400"/>
              <a:gd name="connsiteX7" fmla="*/ 0 w 1060704"/>
              <a:gd name="connsiteY7" fmla="*/ 914400 h 914400"/>
              <a:gd name="connsiteX0" fmla="*/ 0 w 1060704"/>
              <a:gd name="connsiteY0" fmla="*/ 914400 h 914400"/>
              <a:gd name="connsiteX1" fmla="*/ 177800 w 1060704"/>
              <a:gd name="connsiteY1" fmla="*/ 444500 h 914400"/>
              <a:gd name="connsiteX2" fmla="*/ 330200 w 1060704"/>
              <a:gd name="connsiteY2" fmla="*/ 165100 h 914400"/>
              <a:gd name="connsiteX3" fmla="*/ 530352 w 1060704"/>
              <a:gd name="connsiteY3" fmla="*/ 0 h 914400"/>
              <a:gd name="connsiteX4" fmla="*/ 762000 w 1060704"/>
              <a:gd name="connsiteY4" fmla="*/ 190500 h 914400"/>
              <a:gd name="connsiteX5" fmla="*/ 876300 w 1060704"/>
              <a:gd name="connsiteY5" fmla="*/ 431800 h 914400"/>
              <a:gd name="connsiteX6" fmla="*/ 1003300 w 1060704"/>
              <a:gd name="connsiteY6" fmla="*/ 647700 h 914400"/>
              <a:gd name="connsiteX7" fmla="*/ 1060704 w 1060704"/>
              <a:gd name="connsiteY7" fmla="*/ 914400 h 914400"/>
              <a:gd name="connsiteX8" fmla="*/ 0 w 1060704"/>
              <a:gd name="connsiteY8" fmla="*/ 914400 h 914400"/>
              <a:gd name="connsiteX0" fmla="*/ 65279 w 1125983"/>
              <a:gd name="connsiteY0" fmla="*/ 914400 h 914400"/>
              <a:gd name="connsiteX1" fmla="*/ 128779 w 1125983"/>
              <a:gd name="connsiteY1" fmla="*/ 673100 h 914400"/>
              <a:gd name="connsiteX2" fmla="*/ 243079 w 1125983"/>
              <a:gd name="connsiteY2" fmla="*/ 444500 h 914400"/>
              <a:gd name="connsiteX3" fmla="*/ 395479 w 1125983"/>
              <a:gd name="connsiteY3" fmla="*/ 165100 h 914400"/>
              <a:gd name="connsiteX4" fmla="*/ 595631 w 1125983"/>
              <a:gd name="connsiteY4" fmla="*/ 0 h 914400"/>
              <a:gd name="connsiteX5" fmla="*/ 827279 w 1125983"/>
              <a:gd name="connsiteY5" fmla="*/ 190500 h 914400"/>
              <a:gd name="connsiteX6" fmla="*/ 941579 w 1125983"/>
              <a:gd name="connsiteY6" fmla="*/ 431800 h 914400"/>
              <a:gd name="connsiteX7" fmla="*/ 1068579 w 1125983"/>
              <a:gd name="connsiteY7" fmla="*/ 647700 h 914400"/>
              <a:gd name="connsiteX8" fmla="*/ 1125983 w 1125983"/>
              <a:gd name="connsiteY8" fmla="*/ 914400 h 914400"/>
              <a:gd name="connsiteX9" fmla="*/ 65279 w 1125983"/>
              <a:gd name="connsiteY9" fmla="*/ 914400 h 914400"/>
              <a:gd name="connsiteX0" fmla="*/ 65279 w 1125983"/>
              <a:gd name="connsiteY0" fmla="*/ 914400 h 914400"/>
              <a:gd name="connsiteX1" fmla="*/ 128779 w 1125983"/>
              <a:gd name="connsiteY1" fmla="*/ 673100 h 914400"/>
              <a:gd name="connsiteX2" fmla="*/ 243079 w 1125983"/>
              <a:gd name="connsiteY2" fmla="*/ 444500 h 914400"/>
              <a:gd name="connsiteX3" fmla="*/ 306580 w 1125983"/>
              <a:gd name="connsiteY3" fmla="*/ 304800 h 914400"/>
              <a:gd name="connsiteX4" fmla="*/ 395479 w 1125983"/>
              <a:gd name="connsiteY4" fmla="*/ 165100 h 914400"/>
              <a:gd name="connsiteX5" fmla="*/ 595631 w 1125983"/>
              <a:gd name="connsiteY5" fmla="*/ 0 h 914400"/>
              <a:gd name="connsiteX6" fmla="*/ 827279 w 1125983"/>
              <a:gd name="connsiteY6" fmla="*/ 190500 h 914400"/>
              <a:gd name="connsiteX7" fmla="*/ 941579 w 1125983"/>
              <a:gd name="connsiteY7" fmla="*/ 431800 h 914400"/>
              <a:gd name="connsiteX8" fmla="*/ 1068579 w 1125983"/>
              <a:gd name="connsiteY8" fmla="*/ 647700 h 914400"/>
              <a:gd name="connsiteX9" fmla="*/ 1125983 w 1125983"/>
              <a:gd name="connsiteY9" fmla="*/ 914400 h 914400"/>
              <a:gd name="connsiteX10" fmla="*/ 65279 w 1125983"/>
              <a:gd name="connsiteY10" fmla="*/ 914400 h 914400"/>
              <a:gd name="connsiteX0" fmla="*/ 65279 w 1125983"/>
              <a:gd name="connsiteY0" fmla="*/ 914400 h 914400"/>
              <a:gd name="connsiteX1" fmla="*/ 128779 w 1125983"/>
              <a:gd name="connsiteY1" fmla="*/ 673100 h 914400"/>
              <a:gd name="connsiteX2" fmla="*/ 243079 w 1125983"/>
              <a:gd name="connsiteY2" fmla="*/ 444500 h 914400"/>
              <a:gd name="connsiteX3" fmla="*/ 306580 w 1125983"/>
              <a:gd name="connsiteY3" fmla="*/ 304800 h 914400"/>
              <a:gd name="connsiteX4" fmla="*/ 395479 w 1125983"/>
              <a:gd name="connsiteY4" fmla="*/ 165100 h 914400"/>
              <a:gd name="connsiteX5" fmla="*/ 497080 w 1125983"/>
              <a:gd name="connsiteY5" fmla="*/ 63500 h 914400"/>
              <a:gd name="connsiteX6" fmla="*/ 595631 w 1125983"/>
              <a:gd name="connsiteY6" fmla="*/ 0 h 914400"/>
              <a:gd name="connsiteX7" fmla="*/ 827279 w 1125983"/>
              <a:gd name="connsiteY7" fmla="*/ 190500 h 914400"/>
              <a:gd name="connsiteX8" fmla="*/ 941579 w 1125983"/>
              <a:gd name="connsiteY8" fmla="*/ 431800 h 914400"/>
              <a:gd name="connsiteX9" fmla="*/ 1068579 w 1125983"/>
              <a:gd name="connsiteY9" fmla="*/ 647700 h 914400"/>
              <a:gd name="connsiteX10" fmla="*/ 1125983 w 1125983"/>
              <a:gd name="connsiteY10" fmla="*/ 914400 h 914400"/>
              <a:gd name="connsiteX11" fmla="*/ 65279 w 1125983"/>
              <a:gd name="connsiteY11" fmla="*/ 914400 h 914400"/>
              <a:gd name="connsiteX0" fmla="*/ 60548 w 1146652"/>
              <a:gd name="connsiteY0" fmla="*/ 914400 h 914400"/>
              <a:gd name="connsiteX1" fmla="*/ 149448 w 1146652"/>
              <a:gd name="connsiteY1" fmla="*/ 673100 h 914400"/>
              <a:gd name="connsiteX2" fmla="*/ 263748 w 1146652"/>
              <a:gd name="connsiteY2" fmla="*/ 444500 h 914400"/>
              <a:gd name="connsiteX3" fmla="*/ 327249 w 1146652"/>
              <a:gd name="connsiteY3" fmla="*/ 304800 h 914400"/>
              <a:gd name="connsiteX4" fmla="*/ 416148 w 1146652"/>
              <a:gd name="connsiteY4" fmla="*/ 165100 h 914400"/>
              <a:gd name="connsiteX5" fmla="*/ 517749 w 1146652"/>
              <a:gd name="connsiteY5" fmla="*/ 63500 h 914400"/>
              <a:gd name="connsiteX6" fmla="*/ 616300 w 1146652"/>
              <a:gd name="connsiteY6" fmla="*/ 0 h 914400"/>
              <a:gd name="connsiteX7" fmla="*/ 847948 w 1146652"/>
              <a:gd name="connsiteY7" fmla="*/ 190500 h 914400"/>
              <a:gd name="connsiteX8" fmla="*/ 962248 w 1146652"/>
              <a:gd name="connsiteY8" fmla="*/ 431800 h 914400"/>
              <a:gd name="connsiteX9" fmla="*/ 1089248 w 1146652"/>
              <a:gd name="connsiteY9" fmla="*/ 647700 h 914400"/>
              <a:gd name="connsiteX10" fmla="*/ 1146652 w 1146652"/>
              <a:gd name="connsiteY10" fmla="*/ 914400 h 914400"/>
              <a:gd name="connsiteX11" fmla="*/ 60548 w 1146652"/>
              <a:gd name="connsiteY11" fmla="*/ 914400 h 914400"/>
              <a:gd name="connsiteX0" fmla="*/ 99399 w 1045803"/>
              <a:gd name="connsiteY0" fmla="*/ 914400 h 914400"/>
              <a:gd name="connsiteX1" fmla="*/ 48599 w 1045803"/>
              <a:gd name="connsiteY1" fmla="*/ 673100 h 914400"/>
              <a:gd name="connsiteX2" fmla="*/ 162899 w 1045803"/>
              <a:gd name="connsiteY2" fmla="*/ 444500 h 914400"/>
              <a:gd name="connsiteX3" fmla="*/ 226400 w 1045803"/>
              <a:gd name="connsiteY3" fmla="*/ 304800 h 914400"/>
              <a:gd name="connsiteX4" fmla="*/ 315299 w 1045803"/>
              <a:gd name="connsiteY4" fmla="*/ 165100 h 914400"/>
              <a:gd name="connsiteX5" fmla="*/ 416900 w 1045803"/>
              <a:gd name="connsiteY5" fmla="*/ 63500 h 914400"/>
              <a:gd name="connsiteX6" fmla="*/ 515451 w 1045803"/>
              <a:gd name="connsiteY6" fmla="*/ 0 h 914400"/>
              <a:gd name="connsiteX7" fmla="*/ 747099 w 1045803"/>
              <a:gd name="connsiteY7" fmla="*/ 190500 h 914400"/>
              <a:gd name="connsiteX8" fmla="*/ 861399 w 1045803"/>
              <a:gd name="connsiteY8" fmla="*/ 431800 h 914400"/>
              <a:gd name="connsiteX9" fmla="*/ 988399 w 1045803"/>
              <a:gd name="connsiteY9" fmla="*/ 647700 h 914400"/>
              <a:gd name="connsiteX10" fmla="*/ 1045803 w 1045803"/>
              <a:gd name="connsiteY10" fmla="*/ 914400 h 914400"/>
              <a:gd name="connsiteX11" fmla="*/ 99399 w 1045803"/>
              <a:gd name="connsiteY11" fmla="*/ 914400 h 914400"/>
              <a:gd name="connsiteX0" fmla="*/ 73875 w 1096479"/>
              <a:gd name="connsiteY0" fmla="*/ 914400 h 914400"/>
              <a:gd name="connsiteX1" fmla="*/ 99275 w 1096479"/>
              <a:gd name="connsiteY1" fmla="*/ 673100 h 914400"/>
              <a:gd name="connsiteX2" fmla="*/ 213575 w 1096479"/>
              <a:gd name="connsiteY2" fmla="*/ 444500 h 914400"/>
              <a:gd name="connsiteX3" fmla="*/ 277076 w 1096479"/>
              <a:gd name="connsiteY3" fmla="*/ 304800 h 914400"/>
              <a:gd name="connsiteX4" fmla="*/ 365975 w 1096479"/>
              <a:gd name="connsiteY4" fmla="*/ 165100 h 914400"/>
              <a:gd name="connsiteX5" fmla="*/ 467576 w 1096479"/>
              <a:gd name="connsiteY5" fmla="*/ 63500 h 914400"/>
              <a:gd name="connsiteX6" fmla="*/ 566127 w 1096479"/>
              <a:gd name="connsiteY6" fmla="*/ 0 h 914400"/>
              <a:gd name="connsiteX7" fmla="*/ 797775 w 1096479"/>
              <a:gd name="connsiteY7" fmla="*/ 190500 h 914400"/>
              <a:gd name="connsiteX8" fmla="*/ 912075 w 1096479"/>
              <a:gd name="connsiteY8" fmla="*/ 431800 h 914400"/>
              <a:gd name="connsiteX9" fmla="*/ 1039075 w 1096479"/>
              <a:gd name="connsiteY9" fmla="*/ 647700 h 914400"/>
              <a:gd name="connsiteX10" fmla="*/ 1096479 w 1096479"/>
              <a:gd name="connsiteY10" fmla="*/ 914400 h 914400"/>
              <a:gd name="connsiteX11" fmla="*/ 73875 w 1096479"/>
              <a:gd name="connsiteY11" fmla="*/ 914400 h 914400"/>
              <a:gd name="connsiteX0" fmla="*/ 73875 w 1096479"/>
              <a:gd name="connsiteY0" fmla="*/ 914400 h 914400"/>
              <a:gd name="connsiteX1" fmla="*/ 99275 w 1096479"/>
              <a:gd name="connsiteY1" fmla="*/ 673100 h 914400"/>
              <a:gd name="connsiteX2" fmla="*/ 213575 w 1096479"/>
              <a:gd name="connsiteY2" fmla="*/ 444500 h 914400"/>
              <a:gd name="connsiteX3" fmla="*/ 277076 w 1096479"/>
              <a:gd name="connsiteY3" fmla="*/ 304800 h 914400"/>
              <a:gd name="connsiteX4" fmla="*/ 365975 w 1096479"/>
              <a:gd name="connsiteY4" fmla="*/ 165100 h 914400"/>
              <a:gd name="connsiteX5" fmla="*/ 467576 w 1096479"/>
              <a:gd name="connsiteY5" fmla="*/ 63500 h 914400"/>
              <a:gd name="connsiteX6" fmla="*/ 566127 w 1096479"/>
              <a:gd name="connsiteY6" fmla="*/ 0 h 914400"/>
              <a:gd name="connsiteX7" fmla="*/ 797775 w 1096479"/>
              <a:gd name="connsiteY7" fmla="*/ 190500 h 914400"/>
              <a:gd name="connsiteX8" fmla="*/ 937475 w 1096479"/>
              <a:gd name="connsiteY8" fmla="*/ 406400 h 914400"/>
              <a:gd name="connsiteX9" fmla="*/ 1039075 w 1096479"/>
              <a:gd name="connsiteY9" fmla="*/ 647700 h 914400"/>
              <a:gd name="connsiteX10" fmla="*/ 1096479 w 1096479"/>
              <a:gd name="connsiteY10" fmla="*/ 914400 h 914400"/>
              <a:gd name="connsiteX11" fmla="*/ 73875 w 1096479"/>
              <a:gd name="connsiteY11" fmla="*/ 914400 h 914400"/>
              <a:gd name="connsiteX0" fmla="*/ 73875 w 1096479"/>
              <a:gd name="connsiteY0" fmla="*/ 914400 h 914400"/>
              <a:gd name="connsiteX1" fmla="*/ 99275 w 1096479"/>
              <a:gd name="connsiteY1" fmla="*/ 673100 h 914400"/>
              <a:gd name="connsiteX2" fmla="*/ 213575 w 1096479"/>
              <a:gd name="connsiteY2" fmla="*/ 444500 h 914400"/>
              <a:gd name="connsiteX3" fmla="*/ 277076 w 1096479"/>
              <a:gd name="connsiteY3" fmla="*/ 304800 h 914400"/>
              <a:gd name="connsiteX4" fmla="*/ 365975 w 1096479"/>
              <a:gd name="connsiteY4" fmla="*/ 165100 h 914400"/>
              <a:gd name="connsiteX5" fmla="*/ 467576 w 1096479"/>
              <a:gd name="connsiteY5" fmla="*/ 63500 h 914400"/>
              <a:gd name="connsiteX6" fmla="*/ 566127 w 1096479"/>
              <a:gd name="connsiteY6" fmla="*/ 0 h 914400"/>
              <a:gd name="connsiteX7" fmla="*/ 797775 w 1096479"/>
              <a:gd name="connsiteY7" fmla="*/ 190500 h 914400"/>
              <a:gd name="connsiteX8" fmla="*/ 861275 w 1096479"/>
              <a:gd name="connsiteY8" fmla="*/ 422166 h 914400"/>
              <a:gd name="connsiteX9" fmla="*/ 1039075 w 1096479"/>
              <a:gd name="connsiteY9" fmla="*/ 647700 h 914400"/>
              <a:gd name="connsiteX10" fmla="*/ 1096479 w 1096479"/>
              <a:gd name="connsiteY10" fmla="*/ 914400 h 914400"/>
              <a:gd name="connsiteX11" fmla="*/ 73875 w 1096479"/>
              <a:gd name="connsiteY11" fmla="*/ 914400 h 914400"/>
              <a:gd name="connsiteX0" fmla="*/ 73875 w 1096479"/>
              <a:gd name="connsiteY0" fmla="*/ 914400 h 914400"/>
              <a:gd name="connsiteX1" fmla="*/ 99275 w 1096479"/>
              <a:gd name="connsiteY1" fmla="*/ 673100 h 914400"/>
              <a:gd name="connsiteX2" fmla="*/ 213575 w 1096479"/>
              <a:gd name="connsiteY2" fmla="*/ 444500 h 914400"/>
              <a:gd name="connsiteX3" fmla="*/ 277076 w 1096479"/>
              <a:gd name="connsiteY3" fmla="*/ 304800 h 914400"/>
              <a:gd name="connsiteX4" fmla="*/ 365975 w 1096479"/>
              <a:gd name="connsiteY4" fmla="*/ 165100 h 914400"/>
              <a:gd name="connsiteX5" fmla="*/ 467576 w 1096479"/>
              <a:gd name="connsiteY5" fmla="*/ 63500 h 914400"/>
              <a:gd name="connsiteX6" fmla="*/ 566127 w 1096479"/>
              <a:gd name="connsiteY6" fmla="*/ 0 h 914400"/>
              <a:gd name="connsiteX7" fmla="*/ 746975 w 1096479"/>
              <a:gd name="connsiteY7" fmla="*/ 237796 h 914400"/>
              <a:gd name="connsiteX8" fmla="*/ 861275 w 1096479"/>
              <a:gd name="connsiteY8" fmla="*/ 422166 h 914400"/>
              <a:gd name="connsiteX9" fmla="*/ 1039075 w 1096479"/>
              <a:gd name="connsiteY9" fmla="*/ 647700 h 914400"/>
              <a:gd name="connsiteX10" fmla="*/ 1096479 w 1096479"/>
              <a:gd name="connsiteY10" fmla="*/ 914400 h 914400"/>
              <a:gd name="connsiteX11" fmla="*/ 73875 w 1096479"/>
              <a:gd name="connsiteY11" fmla="*/ 914400 h 914400"/>
              <a:gd name="connsiteX0" fmla="*/ 73875 w 1096479"/>
              <a:gd name="connsiteY0" fmla="*/ 850900 h 850900"/>
              <a:gd name="connsiteX1" fmla="*/ 99275 w 1096479"/>
              <a:gd name="connsiteY1" fmla="*/ 609600 h 850900"/>
              <a:gd name="connsiteX2" fmla="*/ 213575 w 1096479"/>
              <a:gd name="connsiteY2" fmla="*/ 381000 h 850900"/>
              <a:gd name="connsiteX3" fmla="*/ 277076 w 1096479"/>
              <a:gd name="connsiteY3" fmla="*/ 241300 h 850900"/>
              <a:gd name="connsiteX4" fmla="*/ 365975 w 1096479"/>
              <a:gd name="connsiteY4" fmla="*/ 101600 h 850900"/>
              <a:gd name="connsiteX5" fmla="*/ 467576 w 1096479"/>
              <a:gd name="connsiteY5" fmla="*/ 0 h 850900"/>
              <a:gd name="connsiteX6" fmla="*/ 566127 w 1096479"/>
              <a:gd name="connsiteY6" fmla="*/ 15328 h 850900"/>
              <a:gd name="connsiteX7" fmla="*/ 746975 w 1096479"/>
              <a:gd name="connsiteY7" fmla="*/ 174296 h 850900"/>
              <a:gd name="connsiteX8" fmla="*/ 861275 w 1096479"/>
              <a:gd name="connsiteY8" fmla="*/ 358666 h 850900"/>
              <a:gd name="connsiteX9" fmla="*/ 1039075 w 1096479"/>
              <a:gd name="connsiteY9" fmla="*/ 584200 h 850900"/>
              <a:gd name="connsiteX10" fmla="*/ 1096479 w 1096479"/>
              <a:gd name="connsiteY10" fmla="*/ 850900 h 850900"/>
              <a:gd name="connsiteX11" fmla="*/ 73875 w 1096479"/>
              <a:gd name="connsiteY11" fmla="*/ 850900 h 850900"/>
              <a:gd name="connsiteX0" fmla="*/ 73875 w 1096479"/>
              <a:gd name="connsiteY0" fmla="*/ 850900 h 850900"/>
              <a:gd name="connsiteX1" fmla="*/ 99275 w 1096479"/>
              <a:gd name="connsiteY1" fmla="*/ 609600 h 850900"/>
              <a:gd name="connsiteX2" fmla="*/ 213575 w 1096479"/>
              <a:gd name="connsiteY2" fmla="*/ 381000 h 850900"/>
              <a:gd name="connsiteX3" fmla="*/ 277076 w 1096479"/>
              <a:gd name="connsiteY3" fmla="*/ 241300 h 850900"/>
              <a:gd name="connsiteX4" fmla="*/ 365975 w 1096479"/>
              <a:gd name="connsiteY4" fmla="*/ 101600 h 850900"/>
              <a:gd name="connsiteX5" fmla="*/ 467576 w 1096479"/>
              <a:gd name="connsiteY5" fmla="*/ 0 h 850900"/>
              <a:gd name="connsiteX6" fmla="*/ 566127 w 1096479"/>
              <a:gd name="connsiteY6" fmla="*/ 15328 h 850900"/>
              <a:gd name="connsiteX7" fmla="*/ 746975 w 1096479"/>
              <a:gd name="connsiteY7" fmla="*/ 174296 h 850900"/>
              <a:gd name="connsiteX8" fmla="*/ 861275 w 1096479"/>
              <a:gd name="connsiteY8" fmla="*/ 358666 h 850900"/>
              <a:gd name="connsiteX9" fmla="*/ 1000975 w 1096479"/>
              <a:gd name="connsiteY9" fmla="*/ 584199 h 850900"/>
              <a:gd name="connsiteX10" fmla="*/ 1096479 w 1096479"/>
              <a:gd name="connsiteY10" fmla="*/ 850900 h 850900"/>
              <a:gd name="connsiteX11" fmla="*/ 73875 w 1096479"/>
              <a:gd name="connsiteY11" fmla="*/ 8509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6479" h="850900">
                <a:moveTo>
                  <a:pt x="73875" y="850900"/>
                </a:moveTo>
                <a:cubicBezTo>
                  <a:pt x="-92326" y="810683"/>
                  <a:pt x="69642" y="687917"/>
                  <a:pt x="99275" y="609600"/>
                </a:cubicBezTo>
                <a:cubicBezTo>
                  <a:pt x="128908" y="531283"/>
                  <a:pt x="181825" y="442383"/>
                  <a:pt x="213575" y="381000"/>
                </a:cubicBezTo>
                <a:cubicBezTo>
                  <a:pt x="245325" y="319617"/>
                  <a:pt x="251676" y="287867"/>
                  <a:pt x="277076" y="241300"/>
                </a:cubicBezTo>
                <a:cubicBezTo>
                  <a:pt x="302476" y="194733"/>
                  <a:pt x="332108" y="139700"/>
                  <a:pt x="365975" y="101600"/>
                </a:cubicBezTo>
                <a:cubicBezTo>
                  <a:pt x="404075" y="71967"/>
                  <a:pt x="429476" y="29633"/>
                  <a:pt x="467576" y="0"/>
                </a:cubicBezTo>
                <a:lnTo>
                  <a:pt x="566127" y="15328"/>
                </a:lnTo>
                <a:cubicBezTo>
                  <a:pt x="633860" y="25911"/>
                  <a:pt x="689317" y="102329"/>
                  <a:pt x="746975" y="174296"/>
                </a:cubicBezTo>
                <a:cubicBezTo>
                  <a:pt x="804633" y="246263"/>
                  <a:pt x="825292" y="282466"/>
                  <a:pt x="861275" y="358666"/>
                </a:cubicBezTo>
                <a:cubicBezTo>
                  <a:pt x="895142" y="430633"/>
                  <a:pt x="967108" y="512232"/>
                  <a:pt x="1000975" y="584199"/>
                </a:cubicBezTo>
                <a:lnTo>
                  <a:pt x="1096479" y="850900"/>
                </a:lnTo>
                <a:lnTo>
                  <a:pt x="73875" y="8509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flipV="1">
            <a:off x="1506880" y="1676400"/>
            <a:ext cx="2076846" cy="1638300"/>
          </a:xfrm>
          <a:custGeom>
            <a:avLst/>
            <a:gdLst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905001 w 1905001"/>
              <a:gd name="connsiteY2" fmla="*/ 1663700 h 1663700"/>
              <a:gd name="connsiteX3" fmla="*/ 0 w 1905001"/>
              <a:gd name="connsiteY3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905001 w 1905001"/>
              <a:gd name="connsiteY3" fmla="*/ 1663700 h 1663700"/>
              <a:gd name="connsiteX4" fmla="*/ 0 w 1905001"/>
              <a:gd name="connsiteY4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905001 w 1905001"/>
              <a:gd name="connsiteY4" fmla="*/ 1663700 h 1663700"/>
              <a:gd name="connsiteX5" fmla="*/ 0 w 1905001"/>
              <a:gd name="connsiteY5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508976 w 1905001"/>
              <a:gd name="connsiteY4" fmla="*/ 749300 h 1663700"/>
              <a:gd name="connsiteX5" fmla="*/ 1905001 w 1905001"/>
              <a:gd name="connsiteY5" fmla="*/ 1663700 h 1663700"/>
              <a:gd name="connsiteX6" fmla="*/ 0 w 1905001"/>
              <a:gd name="connsiteY6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508976 w 1905001"/>
              <a:gd name="connsiteY4" fmla="*/ 749300 h 1663700"/>
              <a:gd name="connsiteX5" fmla="*/ 1762976 w 1905001"/>
              <a:gd name="connsiteY5" fmla="*/ 1219200 h 1663700"/>
              <a:gd name="connsiteX6" fmla="*/ 1905001 w 1905001"/>
              <a:gd name="connsiteY6" fmla="*/ 1663700 h 1663700"/>
              <a:gd name="connsiteX7" fmla="*/ 0 w 1905001"/>
              <a:gd name="connsiteY7" fmla="*/ 1663700 h 1663700"/>
              <a:gd name="connsiteX0" fmla="*/ 0 w 1905001"/>
              <a:gd name="connsiteY0" fmla="*/ 1663700 h 1663700"/>
              <a:gd name="connsiteX1" fmla="*/ 810476 w 1905001"/>
              <a:gd name="connsiteY1" fmla="*/ 114300 h 1663700"/>
              <a:gd name="connsiteX2" fmla="*/ 929698 w 1905001"/>
              <a:gd name="connsiteY2" fmla="*/ 0 h 1663700"/>
              <a:gd name="connsiteX3" fmla="*/ 1153376 w 1905001"/>
              <a:gd name="connsiteY3" fmla="*/ 215900 h 1663700"/>
              <a:gd name="connsiteX4" fmla="*/ 1331176 w 1905001"/>
              <a:gd name="connsiteY4" fmla="*/ 533400 h 1663700"/>
              <a:gd name="connsiteX5" fmla="*/ 1508976 w 1905001"/>
              <a:gd name="connsiteY5" fmla="*/ 749300 h 1663700"/>
              <a:gd name="connsiteX6" fmla="*/ 1762976 w 1905001"/>
              <a:gd name="connsiteY6" fmla="*/ 1219200 h 1663700"/>
              <a:gd name="connsiteX7" fmla="*/ 1905001 w 1905001"/>
              <a:gd name="connsiteY7" fmla="*/ 1663700 h 1663700"/>
              <a:gd name="connsiteX8" fmla="*/ 0 w 1905001"/>
              <a:gd name="connsiteY8" fmla="*/ 1663700 h 1663700"/>
              <a:gd name="connsiteX0" fmla="*/ 46432 w 1951433"/>
              <a:gd name="connsiteY0" fmla="*/ 1663700 h 1663700"/>
              <a:gd name="connsiteX1" fmla="*/ 590208 w 1951433"/>
              <a:gd name="connsiteY1" fmla="*/ 482600 h 1663700"/>
              <a:gd name="connsiteX2" fmla="*/ 856908 w 1951433"/>
              <a:gd name="connsiteY2" fmla="*/ 114300 h 1663700"/>
              <a:gd name="connsiteX3" fmla="*/ 976130 w 1951433"/>
              <a:gd name="connsiteY3" fmla="*/ 0 h 1663700"/>
              <a:gd name="connsiteX4" fmla="*/ 1199808 w 1951433"/>
              <a:gd name="connsiteY4" fmla="*/ 215900 h 1663700"/>
              <a:gd name="connsiteX5" fmla="*/ 1377608 w 1951433"/>
              <a:gd name="connsiteY5" fmla="*/ 533400 h 1663700"/>
              <a:gd name="connsiteX6" fmla="*/ 1555408 w 1951433"/>
              <a:gd name="connsiteY6" fmla="*/ 749300 h 1663700"/>
              <a:gd name="connsiteX7" fmla="*/ 1809408 w 1951433"/>
              <a:gd name="connsiteY7" fmla="*/ 1219200 h 1663700"/>
              <a:gd name="connsiteX8" fmla="*/ 1951433 w 1951433"/>
              <a:gd name="connsiteY8" fmla="*/ 1663700 h 1663700"/>
              <a:gd name="connsiteX9" fmla="*/ 46432 w 1951433"/>
              <a:gd name="connsiteY9" fmla="*/ 1663700 h 1663700"/>
              <a:gd name="connsiteX0" fmla="*/ 44311 w 1949312"/>
              <a:gd name="connsiteY0" fmla="*/ 1663700 h 1663700"/>
              <a:gd name="connsiteX1" fmla="*/ 626187 w 1949312"/>
              <a:gd name="connsiteY1" fmla="*/ 533400 h 1663700"/>
              <a:gd name="connsiteX2" fmla="*/ 854787 w 1949312"/>
              <a:gd name="connsiteY2" fmla="*/ 114300 h 1663700"/>
              <a:gd name="connsiteX3" fmla="*/ 974009 w 1949312"/>
              <a:gd name="connsiteY3" fmla="*/ 0 h 1663700"/>
              <a:gd name="connsiteX4" fmla="*/ 1197687 w 1949312"/>
              <a:gd name="connsiteY4" fmla="*/ 215900 h 1663700"/>
              <a:gd name="connsiteX5" fmla="*/ 1375487 w 1949312"/>
              <a:gd name="connsiteY5" fmla="*/ 533400 h 1663700"/>
              <a:gd name="connsiteX6" fmla="*/ 1553287 w 1949312"/>
              <a:gd name="connsiteY6" fmla="*/ 749300 h 1663700"/>
              <a:gd name="connsiteX7" fmla="*/ 1807287 w 1949312"/>
              <a:gd name="connsiteY7" fmla="*/ 1219200 h 1663700"/>
              <a:gd name="connsiteX8" fmla="*/ 1949312 w 1949312"/>
              <a:gd name="connsiteY8" fmla="*/ 1663700 h 1663700"/>
              <a:gd name="connsiteX9" fmla="*/ 44311 w 1949312"/>
              <a:gd name="connsiteY9" fmla="*/ 1663700 h 1663700"/>
              <a:gd name="connsiteX0" fmla="*/ 113945 w 2018946"/>
              <a:gd name="connsiteY0" fmla="*/ 1663700 h 1663700"/>
              <a:gd name="connsiteX1" fmla="*/ 289420 w 2018946"/>
              <a:gd name="connsiteY1" fmla="*/ 1181100 h 1663700"/>
              <a:gd name="connsiteX2" fmla="*/ 695821 w 2018946"/>
              <a:gd name="connsiteY2" fmla="*/ 533400 h 1663700"/>
              <a:gd name="connsiteX3" fmla="*/ 924421 w 2018946"/>
              <a:gd name="connsiteY3" fmla="*/ 114300 h 1663700"/>
              <a:gd name="connsiteX4" fmla="*/ 1043643 w 2018946"/>
              <a:gd name="connsiteY4" fmla="*/ 0 h 1663700"/>
              <a:gd name="connsiteX5" fmla="*/ 1267321 w 2018946"/>
              <a:gd name="connsiteY5" fmla="*/ 215900 h 1663700"/>
              <a:gd name="connsiteX6" fmla="*/ 1445121 w 2018946"/>
              <a:gd name="connsiteY6" fmla="*/ 533400 h 1663700"/>
              <a:gd name="connsiteX7" fmla="*/ 1622921 w 2018946"/>
              <a:gd name="connsiteY7" fmla="*/ 749300 h 1663700"/>
              <a:gd name="connsiteX8" fmla="*/ 1876921 w 2018946"/>
              <a:gd name="connsiteY8" fmla="*/ 1219200 h 1663700"/>
              <a:gd name="connsiteX9" fmla="*/ 2018946 w 2018946"/>
              <a:gd name="connsiteY9" fmla="*/ 1663700 h 1663700"/>
              <a:gd name="connsiteX10" fmla="*/ 113945 w 2018946"/>
              <a:gd name="connsiteY10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753721 w 2076846"/>
              <a:gd name="connsiteY3" fmla="*/ 533400 h 1663700"/>
              <a:gd name="connsiteX4" fmla="*/ 982321 w 2076846"/>
              <a:gd name="connsiteY4" fmla="*/ 114300 h 1663700"/>
              <a:gd name="connsiteX5" fmla="*/ 1101543 w 2076846"/>
              <a:gd name="connsiteY5" fmla="*/ 0 h 1663700"/>
              <a:gd name="connsiteX6" fmla="*/ 1325221 w 2076846"/>
              <a:gd name="connsiteY6" fmla="*/ 215900 h 1663700"/>
              <a:gd name="connsiteX7" fmla="*/ 1503021 w 2076846"/>
              <a:gd name="connsiteY7" fmla="*/ 533400 h 1663700"/>
              <a:gd name="connsiteX8" fmla="*/ 1680821 w 2076846"/>
              <a:gd name="connsiteY8" fmla="*/ 749300 h 1663700"/>
              <a:gd name="connsiteX9" fmla="*/ 1934821 w 2076846"/>
              <a:gd name="connsiteY9" fmla="*/ 1219200 h 1663700"/>
              <a:gd name="connsiteX10" fmla="*/ 2076846 w 2076846"/>
              <a:gd name="connsiteY10" fmla="*/ 1663700 h 1663700"/>
              <a:gd name="connsiteX11" fmla="*/ 171845 w 2076846"/>
              <a:gd name="connsiteY11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474320 w 2076846"/>
              <a:gd name="connsiteY3" fmla="*/ 850900 h 1663700"/>
              <a:gd name="connsiteX4" fmla="*/ 753721 w 2076846"/>
              <a:gd name="connsiteY4" fmla="*/ 533400 h 1663700"/>
              <a:gd name="connsiteX5" fmla="*/ 982321 w 2076846"/>
              <a:gd name="connsiteY5" fmla="*/ 114300 h 1663700"/>
              <a:gd name="connsiteX6" fmla="*/ 1101543 w 2076846"/>
              <a:gd name="connsiteY6" fmla="*/ 0 h 1663700"/>
              <a:gd name="connsiteX7" fmla="*/ 1325221 w 2076846"/>
              <a:gd name="connsiteY7" fmla="*/ 215900 h 1663700"/>
              <a:gd name="connsiteX8" fmla="*/ 1503021 w 2076846"/>
              <a:gd name="connsiteY8" fmla="*/ 533400 h 1663700"/>
              <a:gd name="connsiteX9" fmla="*/ 1680821 w 2076846"/>
              <a:gd name="connsiteY9" fmla="*/ 749300 h 1663700"/>
              <a:gd name="connsiteX10" fmla="*/ 1934821 w 2076846"/>
              <a:gd name="connsiteY10" fmla="*/ 1219200 h 1663700"/>
              <a:gd name="connsiteX11" fmla="*/ 2076846 w 2076846"/>
              <a:gd name="connsiteY11" fmla="*/ 1663700 h 1663700"/>
              <a:gd name="connsiteX12" fmla="*/ 171845 w 2076846"/>
              <a:gd name="connsiteY12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474320 w 2076846"/>
              <a:gd name="connsiteY3" fmla="*/ 850900 h 1663700"/>
              <a:gd name="connsiteX4" fmla="*/ 753721 w 2076846"/>
              <a:gd name="connsiteY4" fmla="*/ 533400 h 1663700"/>
              <a:gd name="connsiteX5" fmla="*/ 842620 w 2076846"/>
              <a:gd name="connsiteY5" fmla="*/ 317500 h 1663700"/>
              <a:gd name="connsiteX6" fmla="*/ 982321 w 2076846"/>
              <a:gd name="connsiteY6" fmla="*/ 114300 h 1663700"/>
              <a:gd name="connsiteX7" fmla="*/ 1101543 w 2076846"/>
              <a:gd name="connsiteY7" fmla="*/ 0 h 1663700"/>
              <a:gd name="connsiteX8" fmla="*/ 1325221 w 2076846"/>
              <a:gd name="connsiteY8" fmla="*/ 215900 h 1663700"/>
              <a:gd name="connsiteX9" fmla="*/ 1503021 w 2076846"/>
              <a:gd name="connsiteY9" fmla="*/ 533400 h 1663700"/>
              <a:gd name="connsiteX10" fmla="*/ 1680821 w 2076846"/>
              <a:gd name="connsiteY10" fmla="*/ 749300 h 1663700"/>
              <a:gd name="connsiteX11" fmla="*/ 1934821 w 2076846"/>
              <a:gd name="connsiteY11" fmla="*/ 1219200 h 1663700"/>
              <a:gd name="connsiteX12" fmla="*/ 2076846 w 2076846"/>
              <a:gd name="connsiteY12" fmla="*/ 1663700 h 1663700"/>
              <a:gd name="connsiteX13" fmla="*/ 171845 w 2076846"/>
              <a:gd name="connsiteY13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258420 w 2076846"/>
              <a:gd name="connsiteY2" fmla="*/ 1308100 h 1663700"/>
              <a:gd name="connsiteX3" fmla="*/ 347320 w 2076846"/>
              <a:gd name="connsiteY3" fmla="*/ 1181100 h 1663700"/>
              <a:gd name="connsiteX4" fmla="*/ 474320 w 2076846"/>
              <a:gd name="connsiteY4" fmla="*/ 850900 h 1663700"/>
              <a:gd name="connsiteX5" fmla="*/ 753721 w 2076846"/>
              <a:gd name="connsiteY5" fmla="*/ 533400 h 1663700"/>
              <a:gd name="connsiteX6" fmla="*/ 842620 w 2076846"/>
              <a:gd name="connsiteY6" fmla="*/ 317500 h 1663700"/>
              <a:gd name="connsiteX7" fmla="*/ 982321 w 2076846"/>
              <a:gd name="connsiteY7" fmla="*/ 114300 h 1663700"/>
              <a:gd name="connsiteX8" fmla="*/ 1101543 w 2076846"/>
              <a:gd name="connsiteY8" fmla="*/ 0 h 1663700"/>
              <a:gd name="connsiteX9" fmla="*/ 1325221 w 2076846"/>
              <a:gd name="connsiteY9" fmla="*/ 215900 h 1663700"/>
              <a:gd name="connsiteX10" fmla="*/ 1503021 w 2076846"/>
              <a:gd name="connsiteY10" fmla="*/ 533400 h 1663700"/>
              <a:gd name="connsiteX11" fmla="*/ 1680821 w 2076846"/>
              <a:gd name="connsiteY11" fmla="*/ 749300 h 1663700"/>
              <a:gd name="connsiteX12" fmla="*/ 1934821 w 2076846"/>
              <a:gd name="connsiteY12" fmla="*/ 1219200 h 1663700"/>
              <a:gd name="connsiteX13" fmla="*/ 2076846 w 2076846"/>
              <a:gd name="connsiteY13" fmla="*/ 1663700 h 1663700"/>
              <a:gd name="connsiteX14" fmla="*/ 171845 w 2076846"/>
              <a:gd name="connsiteY14" fmla="*/ 1663700 h 1663700"/>
              <a:gd name="connsiteX0" fmla="*/ 171845 w 2076846"/>
              <a:gd name="connsiteY0" fmla="*/ 1701800 h 1701800"/>
              <a:gd name="connsiteX1" fmla="*/ 118720 w 2076846"/>
              <a:gd name="connsiteY1" fmla="*/ 1612900 h 1701800"/>
              <a:gd name="connsiteX2" fmla="*/ 258420 w 2076846"/>
              <a:gd name="connsiteY2" fmla="*/ 1346200 h 1701800"/>
              <a:gd name="connsiteX3" fmla="*/ 347320 w 2076846"/>
              <a:gd name="connsiteY3" fmla="*/ 1219200 h 1701800"/>
              <a:gd name="connsiteX4" fmla="*/ 474320 w 2076846"/>
              <a:gd name="connsiteY4" fmla="*/ 889000 h 1701800"/>
              <a:gd name="connsiteX5" fmla="*/ 753721 w 2076846"/>
              <a:gd name="connsiteY5" fmla="*/ 571500 h 1701800"/>
              <a:gd name="connsiteX6" fmla="*/ 842620 w 2076846"/>
              <a:gd name="connsiteY6" fmla="*/ 355600 h 1701800"/>
              <a:gd name="connsiteX7" fmla="*/ 982321 w 2076846"/>
              <a:gd name="connsiteY7" fmla="*/ 152400 h 1701800"/>
              <a:gd name="connsiteX8" fmla="*/ 1165043 w 2076846"/>
              <a:gd name="connsiteY8" fmla="*/ 0 h 1701800"/>
              <a:gd name="connsiteX9" fmla="*/ 1325221 w 2076846"/>
              <a:gd name="connsiteY9" fmla="*/ 254000 h 1701800"/>
              <a:gd name="connsiteX10" fmla="*/ 1503021 w 2076846"/>
              <a:gd name="connsiteY10" fmla="*/ 571500 h 1701800"/>
              <a:gd name="connsiteX11" fmla="*/ 1680821 w 2076846"/>
              <a:gd name="connsiteY11" fmla="*/ 787400 h 1701800"/>
              <a:gd name="connsiteX12" fmla="*/ 1934821 w 2076846"/>
              <a:gd name="connsiteY12" fmla="*/ 1257300 h 1701800"/>
              <a:gd name="connsiteX13" fmla="*/ 2076846 w 2076846"/>
              <a:gd name="connsiteY13" fmla="*/ 1701800 h 1701800"/>
              <a:gd name="connsiteX14" fmla="*/ 171845 w 2076846"/>
              <a:gd name="connsiteY14" fmla="*/ 1701800 h 17018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74320 w 2076846"/>
              <a:gd name="connsiteY4" fmla="*/ 825500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74320 w 2076846"/>
              <a:gd name="connsiteY4" fmla="*/ 825500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6846" h="1638300">
                <a:moveTo>
                  <a:pt x="171845" y="1638300"/>
                </a:moveTo>
                <a:cubicBezTo>
                  <a:pt x="-162976" y="1623483"/>
                  <a:pt x="89474" y="1629833"/>
                  <a:pt x="118720" y="1549400"/>
                </a:cubicBezTo>
                <a:cubicBezTo>
                  <a:pt x="133149" y="1490133"/>
                  <a:pt x="220320" y="1348317"/>
                  <a:pt x="258420" y="1282700"/>
                </a:cubicBezTo>
                <a:cubicBezTo>
                  <a:pt x="296520" y="1217083"/>
                  <a:pt x="311337" y="1231900"/>
                  <a:pt x="347320" y="1155700"/>
                </a:cubicBezTo>
                <a:cubicBezTo>
                  <a:pt x="383303" y="1079500"/>
                  <a:pt x="406586" y="933450"/>
                  <a:pt x="474320" y="825500"/>
                </a:cubicBezTo>
                <a:cubicBezTo>
                  <a:pt x="542054" y="717550"/>
                  <a:pt x="692338" y="590550"/>
                  <a:pt x="753721" y="508000"/>
                </a:cubicBezTo>
                <a:cubicBezTo>
                  <a:pt x="815104" y="425450"/>
                  <a:pt x="804520" y="361950"/>
                  <a:pt x="842620" y="292100"/>
                </a:cubicBezTo>
                <a:cubicBezTo>
                  <a:pt x="880720" y="222250"/>
                  <a:pt x="939167" y="148167"/>
                  <a:pt x="982321" y="88900"/>
                </a:cubicBezTo>
                <a:lnTo>
                  <a:pt x="1139643" y="0"/>
                </a:lnTo>
                <a:cubicBezTo>
                  <a:pt x="1222669" y="63500"/>
                  <a:pt x="1267595" y="101600"/>
                  <a:pt x="1325221" y="190500"/>
                </a:cubicBezTo>
                <a:lnTo>
                  <a:pt x="1503021" y="508000"/>
                </a:lnTo>
                <a:cubicBezTo>
                  <a:pt x="1545354" y="579967"/>
                  <a:pt x="1638488" y="651933"/>
                  <a:pt x="1680821" y="723900"/>
                </a:cubicBezTo>
                <a:cubicBezTo>
                  <a:pt x="1757021" y="880533"/>
                  <a:pt x="1858621" y="1037167"/>
                  <a:pt x="1934821" y="1193800"/>
                </a:cubicBezTo>
                <a:lnTo>
                  <a:pt x="2076846" y="1638300"/>
                </a:lnTo>
                <a:lnTo>
                  <a:pt x="171845" y="1638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3"/>
          <p:cNvSpPr/>
          <p:nvPr/>
        </p:nvSpPr>
        <p:spPr>
          <a:xfrm flipV="1">
            <a:off x="5841999" y="1676400"/>
            <a:ext cx="1789209" cy="1485900"/>
          </a:xfrm>
          <a:custGeom>
            <a:avLst/>
            <a:gdLst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905001 w 1905001"/>
              <a:gd name="connsiteY2" fmla="*/ 1663700 h 1663700"/>
              <a:gd name="connsiteX3" fmla="*/ 0 w 1905001"/>
              <a:gd name="connsiteY3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905001 w 1905001"/>
              <a:gd name="connsiteY3" fmla="*/ 1663700 h 1663700"/>
              <a:gd name="connsiteX4" fmla="*/ 0 w 1905001"/>
              <a:gd name="connsiteY4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905001 w 1905001"/>
              <a:gd name="connsiteY4" fmla="*/ 1663700 h 1663700"/>
              <a:gd name="connsiteX5" fmla="*/ 0 w 1905001"/>
              <a:gd name="connsiteY5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508976 w 1905001"/>
              <a:gd name="connsiteY4" fmla="*/ 749300 h 1663700"/>
              <a:gd name="connsiteX5" fmla="*/ 1905001 w 1905001"/>
              <a:gd name="connsiteY5" fmla="*/ 1663700 h 1663700"/>
              <a:gd name="connsiteX6" fmla="*/ 0 w 1905001"/>
              <a:gd name="connsiteY6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508976 w 1905001"/>
              <a:gd name="connsiteY4" fmla="*/ 749300 h 1663700"/>
              <a:gd name="connsiteX5" fmla="*/ 1762976 w 1905001"/>
              <a:gd name="connsiteY5" fmla="*/ 1219200 h 1663700"/>
              <a:gd name="connsiteX6" fmla="*/ 1905001 w 1905001"/>
              <a:gd name="connsiteY6" fmla="*/ 1663700 h 1663700"/>
              <a:gd name="connsiteX7" fmla="*/ 0 w 1905001"/>
              <a:gd name="connsiteY7" fmla="*/ 1663700 h 1663700"/>
              <a:gd name="connsiteX0" fmla="*/ 0 w 1905001"/>
              <a:gd name="connsiteY0" fmla="*/ 1663700 h 1663700"/>
              <a:gd name="connsiteX1" fmla="*/ 810476 w 1905001"/>
              <a:gd name="connsiteY1" fmla="*/ 114300 h 1663700"/>
              <a:gd name="connsiteX2" fmla="*/ 929698 w 1905001"/>
              <a:gd name="connsiteY2" fmla="*/ 0 h 1663700"/>
              <a:gd name="connsiteX3" fmla="*/ 1153376 w 1905001"/>
              <a:gd name="connsiteY3" fmla="*/ 215900 h 1663700"/>
              <a:gd name="connsiteX4" fmla="*/ 1331176 w 1905001"/>
              <a:gd name="connsiteY4" fmla="*/ 533400 h 1663700"/>
              <a:gd name="connsiteX5" fmla="*/ 1508976 w 1905001"/>
              <a:gd name="connsiteY5" fmla="*/ 749300 h 1663700"/>
              <a:gd name="connsiteX6" fmla="*/ 1762976 w 1905001"/>
              <a:gd name="connsiteY6" fmla="*/ 1219200 h 1663700"/>
              <a:gd name="connsiteX7" fmla="*/ 1905001 w 1905001"/>
              <a:gd name="connsiteY7" fmla="*/ 1663700 h 1663700"/>
              <a:gd name="connsiteX8" fmla="*/ 0 w 1905001"/>
              <a:gd name="connsiteY8" fmla="*/ 1663700 h 1663700"/>
              <a:gd name="connsiteX0" fmla="*/ 46432 w 1951433"/>
              <a:gd name="connsiteY0" fmla="*/ 1663700 h 1663700"/>
              <a:gd name="connsiteX1" fmla="*/ 590208 w 1951433"/>
              <a:gd name="connsiteY1" fmla="*/ 482600 h 1663700"/>
              <a:gd name="connsiteX2" fmla="*/ 856908 w 1951433"/>
              <a:gd name="connsiteY2" fmla="*/ 114300 h 1663700"/>
              <a:gd name="connsiteX3" fmla="*/ 976130 w 1951433"/>
              <a:gd name="connsiteY3" fmla="*/ 0 h 1663700"/>
              <a:gd name="connsiteX4" fmla="*/ 1199808 w 1951433"/>
              <a:gd name="connsiteY4" fmla="*/ 215900 h 1663700"/>
              <a:gd name="connsiteX5" fmla="*/ 1377608 w 1951433"/>
              <a:gd name="connsiteY5" fmla="*/ 533400 h 1663700"/>
              <a:gd name="connsiteX6" fmla="*/ 1555408 w 1951433"/>
              <a:gd name="connsiteY6" fmla="*/ 749300 h 1663700"/>
              <a:gd name="connsiteX7" fmla="*/ 1809408 w 1951433"/>
              <a:gd name="connsiteY7" fmla="*/ 1219200 h 1663700"/>
              <a:gd name="connsiteX8" fmla="*/ 1951433 w 1951433"/>
              <a:gd name="connsiteY8" fmla="*/ 1663700 h 1663700"/>
              <a:gd name="connsiteX9" fmla="*/ 46432 w 1951433"/>
              <a:gd name="connsiteY9" fmla="*/ 1663700 h 1663700"/>
              <a:gd name="connsiteX0" fmla="*/ 44311 w 1949312"/>
              <a:gd name="connsiteY0" fmla="*/ 1663700 h 1663700"/>
              <a:gd name="connsiteX1" fmla="*/ 626187 w 1949312"/>
              <a:gd name="connsiteY1" fmla="*/ 533400 h 1663700"/>
              <a:gd name="connsiteX2" fmla="*/ 854787 w 1949312"/>
              <a:gd name="connsiteY2" fmla="*/ 114300 h 1663700"/>
              <a:gd name="connsiteX3" fmla="*/ 974009 w 1949312"/>
              <a:gd name="connsiteY3" fmla="*/ 0 h 1663700"/>
              <a:gd name="connsiteX4" fmla="*/ 1197687 w 1949312"/>
              <a:gd name="connsiteY4" fmla="*/ 215900 h 1663700"/>
              <a:gd name="connsiteX5" fmla="*/ 1375487 w 1949312"/>
              <a:gd name="connsiteY5" fmla="*/ 533400 h 1663700"/>
              <a:gd name="connsiteX6" fmla="*/ 1553287 w 1949312"/>
              <a:gd name="connsiteY6" fmla="*/ 749300 h 1663700"/>
              <a:gd name="connsiteX7" fmla="*/ 1807287 w 1949312"/>
              <a:gd name="connsiteY7" fmla="*/ 1219200 h 1663700"/>
              <a:gd name="connsiteX8" fmla="*/ 1949312 w 1949312"/>
              <a:gd name="connsiteY8" fmla="*/ 1663700 h 1663700"/>
              <a:gd name="connsiteX9" fmla="*/ 44311 w 1949312"/>
              <a:gd name="connsiteY9" fmla="*/ 1663700 h 1663700"/>
              <a:gd name="connsiteX0" fmla="*/ 113945 w 2018946"/>
              <a:gd name="connsiteY0" fmla="*/ 1663700 h 1663700"/>
              <a:gd name="connsiteX1" fmla="*/ 289420 w 2018946"/>
              <a:gd name="connsiteY1" fmla="*/ 1181100 h 1663700"/>
              <a:gd name="connsiteX2" fmla="*/ 695821 w 2018946"/>
              <a:gd name="connsiteY2" fmla="*/ 533400 h 1663700"/>
              <a:gd name="connsiteX3" fmla="*/ 924421 w 2018946"/>
              <a:gd name="connsiteY3" fmla="*/ 114300 h 1663700"/>
              <a:gd name="connsiteX4" fmla="*/ 1043643 w 2018946"/>
              <a:gd name="connsiteY4" fmla="*/ 0 h 1663700"/>
              <a:gd name="connsiteX5" fmla="*/ 1267321 w 2018946"/>
              <a:gd name="connsiteY5" fmla="*/ 215900 h 1663700"/>
              <a:gd name="connsiteX6" fmla="*/ 1445121 w 2018946"/>
              <a:gd name="connsiteY6" fmla="*/ 533400 h 1663700"/>
              <a:gd name="connsiteX7" fmla="*/ 1622921 w 2018946"/>
              <a:gd name="connsiteY7" fmla="*/ 749300 h 1663700"/>
              <a:gd name="connsiteX8" fmla="*/ 1876921 w 2018946"/>
              <a:gd name="connsiteY8" fmla="*/ 1219200 h 1663700"/>
              <a:gd name="connsiteX9" fmla="*/ 2018946 w 2018946"/>
              <a:gd name="connsiteY9" fmla="*/ 1663700 h 1663700"/>
              <a:gd name="connsiteX10" fmla="*/ 113945 w 2018946"/>
              <a:gd name="connsiteY10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753721 w 2076846"/>
              <a:gd name="connsiteY3" fmla="*/ 533400 h 1663700"/>
              <a:gd name="connsiteX4" fmla="*/ 982321 w 2076846"/>
              <a:gd name="connsiteY4" fmla="*/ 114300 h 1663700"/>
              <a:gd name="connsiteX5" fmla="*/ 1101543 w 2076846"/>
              <a:gd name="connsiteY5" fmla="*/ 0 h 1663700"/>
              <a:gd name="connsiteX6" fmla="*/ 1325221 w 2076846"/>
              <a:gd name="connsiteY6" fmla="*/ 215900 h 1663700"/>
              <a:gd name="connsiteX7" fmla="*/ 1503021 w 2076846"/>
              <a:gd name="connsiteY7" fmla="*/ 533400 h 1663700"/>
              <a:gd name="connsiteX8" fmla="*/ 1680821 w 2076846"/>
              <a:gd name="connsiteY8" fmla="*/ 749300 h 1663700"/>
              <a:gd name="connsiteX9" fmla="*/ 1934821 w 2076846"/>
              <a:gd name="connsiteY9" fmla="*/ 1219200 h 1663700"/>
              <a:gd name="connsiteX10" fmla="*/ 2076846 w 2076846"/>
              <a:gd name="connsiteY10" fmla="*/ 1663700 h 1663700"/>
              <a:gd name="connsiteX11" fmla="*/ 171845 w 2076846"/>
              <a:gd name="connsiteY11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474320 w 2076846"/>
              <a:gd name="connsiteY3" fmla="*/ 850900 h 1663700"/>
              <a:gd name="connsiteX4" fmla="*/ 753721 w 2076846"/>
              <a:gd name="connsiteY4" fmla="*/ 533400 h 1663700"/>
              <a:gd name="connsiteX5" fmla="*/ 982321 w 2076846"/>
              <a:gd name="connsiteY5" fmla="*/ 114300 h 1663700"/>
              <a:gd name="connsiteX6" fmla="*/ 1101543 w 2076846"/>
              <a:gd name="connsiteY6" fmla="*/ 0 h 1663700"/>
              <a:gd name="connsiteX7" fmla="*/ 1325221 w 2076846"/>
              <a:gd name="connsiteY7" fmla="*/ 215900 h 1663700"/>
              <a:gd name="connsiteX8" fmla="*/ 1503021 w 2076846"/>
              <a:gd name="connsiteY8" fmla="*/ 533400 h 1663700"/>
              <a:gd name="connsiteX9" fmla="*/ 1680821 w 2076846"/>
              <a:gd name="connsiteY9" fmla="*/ 749300 h 1663700"/>
              <a:gd name="connsiteX10" fmla="*/ 1934821 w 2076846"/>
              <a:gd name="connsiteY10" fmla="*/ 1219200 h 1663700"/>
              <a:gd name="connsiteX11" fmla="*/ 2076846 w 2076846"/>
              <a:gd name="connsiteY11" fmla="*/ 1663700 h 1663700"/>
              <a:gd name="connsiteX12" fmla="*/ 171845 w 2076846"/>
              <a:gd name="connsiteY12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474320 w 2076846"/>
              <a:gd name="connsiteY3" fmla="*/ 850900 h 1663700"/>
              <a:gd name="connsiteX4" fmla="*/ 753721 w 2076846"/>
              <a:gd name="connsiteY4" fmla="*/ 533400 h 1663700"/>
              <a:gd name="connsiteX5" fmla="*/ 842620 w 2076846"/>
              <a:gd name="connsiteY5" fmla="*/ 317500 h 1663700"/>
              <a:gd name="connsiteX6" fmla="*/ 982321 w 2076846"/>
              <a:gd name="connsiteY6" fmla="*/ 114300 h 1663700"/>
              <a:gd name="connsiteX7" fmla="*/ 1101543 w 2076846"/>
              <a:gd name="connsiteY7" fmla="*/ 0 h 1663700"/>
              <a:gd name="connsiteX8" fmla="*/ 1325221 w 2076846"/>
              <a:gd name="connsiteY8" fmla="*/ 215900 h 1663700"/>
              <a:gd name="connsiteX9" fmla="*/ 1503021 w 2076846"/>
              <a:gd name="connsiteY9" fmla="*/ 533400 h 1663700"/>
              <a:gd name="connsiteX10" fmla="*/ 1680821 w 2076846"/>
              <a:gd name="connsiteY10" fmla="*/ 749300 h 1663700"/>
              <a:gd name="connsiteX11" fmla="*/ 1934821 w 2076846"/>
              <a:gd name="connsiteY11" fmla="*/ 1219200 h 1663700"/>
              <a:gd name="connsiteX12" fmla="*/ 2076846 w 2076846"/>
              <a:gd name="connsiteY12" fmla="*/ 1663700 h 1663700"/>
              <a:gd name="connsiteX13" fmla="*/ 171845 w 2076846"/>
              <a:gd name="connsiteY13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258420 w 2076846"/>
              <a:gd name="connsiteY2" fmla="*/ 1308100 h 1663700"/>
              <a:gd name="connsiteX3" fmla="*/ 347320 w 2076846"/>
              <a:gd name="connsiteY3" fmla="*/ 1181100 h 1663700"/>
              <a:gd name="connsiteX4" fmla="*/ 474320 w 2076846"/>
              <a:gd name="connsiteY4" fmla="*/ 850900 h 1663700"/>
              <a:gd name="connsiteX5" fmla="*/ 753721 w 2076846"/>
              <a:gd name="connsiteY5" fmla="*/ 533400 h 1663700"/>
              <a:gd name="connsiteX6" fmla="*/ 842620 w 2076846"/>
              <a:gd name="connsiteY6" fmla="*/ 317500 h 1663700"/>
              <a:gd name="connsiteX7" fmla="*/ 982321 w 2076846"/>
              <a:gd name="connsiteY7" fmla="*/ 114300 h 1663700"/>
              <a:gd name="connsiteX8" fmla="*/ 1101543 w 2076846"/>
              <a:gd name="connsiteY8" fmla="*/ 0 h 1663700"/>
              <a:gd name="connsiteX9" fmla="*/ 1325221 w 2076846"/>
              <a:gd name="connsiteY9" fmla="*/ 215900 h 1663700"/>
              <a:gd name="connsiteX10" fmla="*/ 1503021 w 2076846"/>
              <a:gd name="connsiteY10" fmla="*/ 533400 h 1663700"/>
              <a:gd name="connsiteX11" fmla="*/ 1680821 w 2076846"/>
              <a:gd name="connsiteY11" fmla="*/ 749300 h 1663700"/>
              <a:gd name="connsiteX12" fmla="*/ 1934821 w 2076846"/>
              <a:gd name="connsiteY12" fmla="*/ 1219200 h 1663700"/>
              <a:gd name="connsiteX13" fmla="*/ 2076846 w 2076846"/>
              <a:gd name="connsiteY13" fmla="*/ 1663700 h 1663700"/>
              <a:gd name="connsiteX14" fmla="*/ 171845 w 2076846"/>
              <a:gd name="connsiteY14" fmla="*/ 1663700 h 1663700"/>
              <a:gd name="connsiteX0" fmla="*/ 171845 w 2076846"/>
              <a:gd name="connsiteY0" fmla="*/ 1701800 h 1701800"/>
              <a:gd name="connsiteX1" fmla="*/ 118720 w 2076846"/>
              <a:gd name="connsiteY1" fmla="*/ 1612900 h 1701800"/>
              <a:gd name="connsiteX2" fmla="*/ 258420 w 2076846"/>
              <a:gd name="connsiteY2" fmla="*/ 1346200 h 1701800"/>
              <a:gd name="connsiteX3" fmla="*/ 347320 w 2076846"/>
              <a:gd name="connsiteY3" fmla="*/ 1219200 h 1701800"/>
              <a:gd name="connsiteX4" fmla="*/ 474320 w 2076846"/>
              <a:gd name="connsiteY4" fmla="*/ 889000 h 1701800"/>
              <a:gd name="connsiteX5" fmla="*/ 753721 w 2076846"/>
              <a:gd name="connsiteY5" fmla="*/ 571500 h 1701800"/>
              <a:gd name="connsiteX6" fmla="*/ 842620 w 2076846"/>
              <a:gd name="connsiteY6" fmla="*/ 355600 h 1701800"/>
              <a:gd name="connsiteX7" fmla="*/ 982321 w 2076846"/>
              <a:gd name="connsiteY7" fmla="*/ 152400 h 1701800"/>
              <a:gd name="connsiteX8" fmla="*/ 1165043 w 2076846"/>
              <a:gd name="connsiteY8" fmla="*/ 0 h 1701800"/>
              <a:gd name="connsiteX9" fmla="*/ 1325221 w 2076846"/>
              <a:gd name="connsiteY9" fmla="*/ 254000 h 1701800"/>
              <a:gd name="connsiteX10" fmla="*/ 1503021 w 2076846"/>
              <a:gd name="connsiteY10" fmla="*/ 571500 h 1701800"/>
              <a:gd name="connsiteX11" fmla="*/ 1680821 w 2076846"/>
              <a:gd name="connsiteY11" fmla="*/ 787400 h 1701800"/>
              <a:gd name="connsiteX12" fmla="*/ 1934821 w 2076846"/>
              <a:gd name="connsiteY12" fmla="*/ 1257300 h 1701800"/>
              <a:gd name="connsiteX13" fmla="*/ 2076846 w 2076846"/>
              <a:gd name="connsiteY13" fmla="*/ 1701800 h 1701800"/>
              <a:gd name="connsiteX14" fmla="*/ 171845 w 2076846"/>
              <a:gd name="connsiteY14" fmla="*/ 1701800 h 17018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74320 w 2076846"/>
              <a:gd name="connsiteY4" fmla="*/ 825500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74320 w 2076846"/>
              <a:gd name="connsiteY4" fmla="*/ 825500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00612 w 2076846"/>
              <a:gd name="connsiteY4" fmla="*/ 774700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00612 w 2076846"/>
              <a:gd name="connsiteY4" fmla="*/ 774700 h 1638300"/>
              <a:gd name="connsiteX5" fmla="*/ 680013 w 2076846"/>
              <a:gd name="connsiteY5" fmla="*/ 4445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00612 w 2076846"/>
              <a:gd name="connsiteY4" fmla="*/ 774700 h 1638300"/>
              <a:gd name="connsiteX5" fmla="*/ 680013 w 2076846"/>
              <a:gd name="connsiteY5" fmla="*/ 4445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650438 w 2076846"/>
              <a:gd name="connsiteY10" fmla="*/ 4191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00612 w 2076846"/>
              <a:gd name="connsiteY4" fmla="*/ 774700 h 1638300"/>
              <a:gd name="connsiteX5" fmla="*/ 680013 w 2076846"/>
              <a:gd name="connsiteY5" fmla="*/ 4445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650438 w 2076846"/>
              <a:gd name="connsiteY10" fmla="*/ 419100 h 1638300"/>
              <a:gd name="connsiteX11" fmla="*/ 1798754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00612 w 2076846"/>
              <a:gd name="connsiteY4" fmla="*/ 774700 h 1638300"/>
              <a:gd name="connsiteX5" fmla="*/ 680013 w 2076846"/>
              <a:gd name="connsiteY5" fmla="*/ 4445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650438 w 2076846"/>
              <a:gd name="connsiteY10" fmla="*/ 419100 h 1638300"/>
              <a:gd name="connsiteX11" fmla="*/ 1798754 w 2076846"/>
              <a:gd name="connsiteY11" fmla="*/ 723900 h 1638300"/>
              <a:gd name="connsiteX12" fmla="*/ 202327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288353 w 2076846"/>
              <a:gd name="connsiteY3" fmla="*/ 1143000 h 1638300"/>
              <a:gd name="connsiteX4" fmla="*/ 400612 w 2076846"/>
              <a:gd name="connsiteY4" fmla="*/ 774700 h 1638300"/>
              <a:gd name="connsiteX5" fmla="*/ 680013 w 2076846"/>
              <a:gd name="connsiteY5" fmla="*/ 4445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650438 w 2076846"/>
              <a:gd name="connsiteY10" fmla="*/ 419100 h 1638300"/>
              <a:gd name="connsiteX11" fmla="*/ 1798754 w 2076846"/>
              <a:gd name="connsiteY11" fmla="*/ 723900 h 1638300"/>
              <a:gd name="connsiteX12" fmla="*/ 202327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574800 h 1574800"/>
              <a:gd name="connsiteX1" fmla="*/ 118720 w 2076846"/>
              <a:gd name="connsiteY1" fmla="*/ 1485900 h 1574800"/>
              <a:gd name="connsiteX2" fmla="*/ 258420 w 2076846"/>
              <a:gd name="connsiteY2" fmla="*/ 1219200 h 1574800"/>
              <a:gd name="connsiteX3" fmla="*/ 288353 w 2076846"/>
              <a:gd name="connsiteY3" fmla="*/ 1079500 h 1574800"/>
              <a:gd name="connsiteX4" fmla="*/ 400612 w 2076846"/>
              <a:gd name="connsiteY4" fmla="*/ 711200 h 1574800"/>
              <a:gd name="connsiteX5" fmla="*/ 680013 w 2076846"/>
              <a:gd name="connsiteY5" fmla="*/ 381000 h 1574800"/>
              <a:gd name="connsiteX6" fmla="*/ 842620 w 2076846"/>
              <a:gd name="connsiteY6" fmla="*/ 228600 h 1574800"/>
              <a:gd name="connsiteX7" fmla="*/ 982321 w 2076846"/>
              <a:gd name="connsiteY7" fmla="*/ 25400 h 1574800"/>
              <a:gd name="connsiteX8" fmla="*/ 1154385 w 2076846"/>
              <a:gd name="connsiteY8" fmla="*/ 0 h 1574800"/>
              <a:gd name="connsiteX9" fmla="*/ 1325221 w 2076846"/>
              <a:gd name="connsiteY9" fmla="*/ 127000 h 1574800"/>
              <a:gd name="connsiteX10" fmla="*/ 1650438 w 2076846"/>
              <a:gd name="connsiteY10" fmla="*/ 355600 h 1574800"/>
              <a:gd name="connsiteX11" fmla="*/ 1798754 w 2076846"/>
              <a:gd name="connsiteY11" fmla="*/ 660400 h 1574800"/>
              <a:gd name="connsiteX12" fmla="*/ 2023271 w 2076846"/>
              <a:gd name="connsiteY12" fmla="*/ 1130300 h 1574800"/>
              <a:gd name="connsiteX13" fmla="*/ 2076846 w 2076846"/>
              <a:gd name="connsiteY13" fmla="*/ 1574800 h 1574800"/>
              <a:gd name="connsiteX14" fmla="*/ 171845 w 2076846"/>
              <a:gd name="connsiteY14" fmla="*/ 1574800 h 1574800"/>
              <a:gd name="connsiteX0" fmla="*/ 171845 w 2076846"/>
              <a:gd name="connsiteY0" fmla="*/ 1549400 h 1549400"/>
              <a:gd name="connsiteX1" fmla="*/ 118720 w 2076846"/>
              <a:gd name="connsiteY1" fmla="*/ 1460500 h 1549400"/>
              <a:gd name="connsiteX2" fmla="*/ 258420 w 2076846"/>
              <a:gd name="connsiteY2" fmla="*/ 1193800 h 1549400"/>
              <a:gd name="connsiteX3" fmla="*/ 288353 w 2076846"/>
              <a:gd name="connsiteY3" fmla="*/ 1054100 h 1549400"/>
              <a:gd name="connsiteX4" fmla="*/ 400612 w 2076846"/>
              <a:gd name="connsiteY4" fmla="*/ 685800 h 1549400"/>
              <a:gd name="connsiteX5" fmla="*/ 680013 w 2076846"/>
              <a:gd name="connsiteY5" fmla="*/ 355600 h 1549400"/>
              <a:gd name="connsiteX6" fmla="*/ 842620 w 2076846"/>
              <a:gd name="connsiteY6" fmla="*/ 203200 h 1549400"/>
              <a:gd name="connsiteX7" fmla="*/ 982321 w 2076846"/>
              <a:gd name="connsiteY7" fmla="*/ 0 h 1549400"/>
              <a:gd name="connsiteX8" fmla="*/ 1154385 w 2076846"/>
              <a:gd name="connsiteY8" fmla="*/ 76200 h 1549400"/>
              <a:gd name="connsiteX9" fmla="*/ 1325221 w 2076846"/>
              <a:gd name="connsiteY9" fmla="*/ 101600 h 1549400"/>
              <a:gd name="connsiteX10" fmla="*/ 1650438 w 2076846"/>
              <a:gd name="connsiteY10" fmla="*/ 330200 h 1549400"/>
              <a:gd name="connsiteX11" fmla="*/ 1798754 w 2076846"/>
              <a:gd name="connsiteY11" fmla="*/ 635000 h 1549400"/>
              <a:gd name="connsiteX12" fmla="*/ 2023271 w 2076846"/>
              <a:gd name="connsiteY12" fmla="*/ 1104900 h 1549400"/>
              <a:gd name="connsiteX13" fmla="*/ 2076846 w 2076846"/>
              <a:gd name="connsiteY13" fmla="*/ 1549400 h 1549400"/>
              <a:gd name="connsiteX14" fmla="*/ 171845 w 2076846"/>
              <a:gd name="connsiteY14" fmla="*/ 1549400 h 1549400"/>
              <a:gd name="connsiteX0" fmla="*/ 171845 w 2076846"/>
              <a:gd name="connsiteY0" fmla="*/ 1485900 h 1485900"/>
              <a:gd name="connsiteX1" fmla="*/ 118720 w 2076846"/>
              <a:gd name="connsiteY1" fmla="*/ 1397000 h 1485900"/>
              <a:gd name="connsiteX2" fmla="*/ 258420 w 2076846"/>
              <a:gd name="connsiteY2" fmla="*/ 1130300 h 1485900"/>
              <a:gd name="connsiteX3" fmla="*/ 288353 w 2076846"/>
              <a:gd name="connsiteY3" fmla="*/ 990600 h 1485900"/>
              <a:gd name="connsiteX4" fmla="*/ 400612 w 2076846"/>
              <a:gd name="connsiteY4" fmla="*/ 622300 h 1485900"/>
              <a:gd name="connsiteX5" fmla="*/ 680013 w 2076846"/>
              <a:gd name="connsiteY5" fmla="*/ 292100 h 1485900"/>
              <a:gd name="connsiteX6" fmla="*/ 842620 w 2076846"/>
              <a:gd name="connsiteY6" fmla="*/ 139700 h 1485900"/>
              <a:gd name="connsiteX7" fmla="*/ 938095 w 2076846"/>
              <a:gd name="connsiteY7" fmla="*/ 0 h 1485900"/>
              <a:gd name="connsiteX8" fmla="*/ 1154385 w 2076846"/>
              <a:gd name="connsiteY8" fmla="*/ 12700 h 1485900"/>
              <a:gd name="connsiteX9" fmla="*/ 1325221 w 2076846"/>
              <a:gd name="connsiteY9" fmla="*/ 38100 h 1485900"/>
              <a:gd name="connsiteX10" fmla="*/ 1650438 w 2076846"/>
              <a:gd name="connsiteY10" fmla="*/ 266700 h 1485900"/>
              <a:gd name="connsiteX11" fmla="*/ 1798754 w 2076846"/>
              <a:gd name="connsiteY11" fmla="*/ 571500 h 1485900"/>
              <a:gd name="connsiteX12" fmla="*/ 2023271 w 2076846"/>
              <a:gd name="connsiteY12" fmla="*/ 1041400 h 1485900"/>
              <a:gd name="connsiteX13" fmla="*/ 2076846 w 2076846"/>
              <a:gd name="connsiteY13" fmla="*/ 1485900 h 1485900"/>
              <a:gd name="connsiteX14" fmla="*/ 171845 w 2076846"/>
              <a:gd name="connsiteY14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6846" h="1485900">
                <a:moveTo>
                  <a:pt x="171845" y="1485900"/>
                </a:moveTo>
                <a:cubicBezTo>
                  <a:pt x="-162976" y="1471083"/>
                  <a:pt x="89474" y="1477433"/>
                  <a:pt x="118720" y="1397000"/>
                </a:cubicBezTo>
                <a:cubicBezTo>
                  <a:pt x="133149" y="1337733"/>
                  <a:pt x="220320" y="1195917"/>
                  <a:pt x="258420" y="1130300"/>
                </a:cubicBezTo>
                <a:cubicBezTo>
                  <a:pt x="296520" y="1064683"/>
                  <a:pt x="252370" y="1066800"/>
                  <a:pt x="288353" y="990600"/>
                </a:cubicBezTo>
                <a:cubicBezTo>
                  <a:pt x="324336" y="914400"/>
                  <a:pt x="332878" y="730250"/>
                  <a:pt x="400612" y="622300"/>
                </a:cubicBezTo>
                <a:cubicBezTo>
                  <a:pt x="468346" y="514350"/>
                  <a:pt x="618630" y="374650"/>
                  <a:pt x="680013" y="292100"/>
                </a:cubicBezTo>
                <a:cubicBezTo>
                  <a:pt x="741396" y="209550"/>
                  <a:pt x="804520" y="209550"/>
                  <a:pt x="842620" y="139700"/>
                </a:cubicBezTo>
                <a:cubicBezTo>
                  <a:pt x="880720" y="69850"/>
                  <a:pt x="894941" y="59267"/>
                  <a:pt x="938095" y="0"/>
                </a:cubicBezTo>
                <a:lnTo>
                  <a:pt x="1154385" y="12700"/>
                </a:lnTo>
                <a:cubicBezTo>
                  <a:pt x="1237411" y="76200"/>
                  <a:pt x="1267595" y="-50800"/>
                  <a:pt x="1325221" y="38100"/>
                </a:cubicBezTo>
                <a:lnTo>
                  <a:pt x="1650438" y="266700"/>
                </a:lnTo>
                <a:cubicBezTo>
                  <a:pt x="1692771" y="338667"/>
                  <a:pt x="1756421" y="499533"/>
                  <a:pt x="1798754" y="571500"/>
                </a:cubicBezTo>
                <a:cubicBezTo>
                  <a:pt x="1874954" y="728133"/>
                  <a:pt x="1947071" y="884767"/>
                  <a:pt x="2023271" y="1041400"/>
                </a:cubicBezTo>
                <a:lnTo>
                  <a:pt x="2076846" y="1485900"/>
                </a:lnTo>
                <a:lnTo>
                  <a:pt x="171845" y="14859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3"/>
          <p:cNvSpPr/>
          <p:nvPr/>
        </p:nvSpPr>
        <p:spPr>
          <a:xfrm flipV="1">
            <a:off x="3152085" y="3314700"/>
            <a:ext cx="2045077" cy="2120900"/>
          </a:xfrm>
          <a:custGeom>
            <a:avLst/>
            <a:gdLst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905001 w 1905001"/>
              <a:gd name="connsiteY2" fmla="*/ 1663700 h 1663700"/>
              <a:gd name="connsiteX3" fmla="*/ 0 w 1905001"/>
              <a:gd name="connsiteY3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905001 w 1905001"/>
              <a:gd name="connsiteY3" fmla="*/ 1663700 h 1663700"/>
              <a:gd name="connsiteX4" fmla="*/ 0 w 1905001"/>
              <a:gd name="connsiteY4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905001 w 1905001"/>
              <a:gd name="connsiteY4" fmla="*/ 1663700 h 1663700"/>
              <a:gd name="connsiteX5" fmla="*/ 0 w 1905001"/>
              <a:gd name="connsiteY5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508976 w 1905001"/>
              <a:gd name="connsiteY4" fmla="*/ 749300 h 1663700"/>
              <a:gd name="connsiteX5" fmla="*/ 1905001 w 1905001"/>
              <a:gd name="connsiteY5" fmla="*/ 1663700 h 1663700"/>
              <a:gd name="connsiteX6" fmla="*/ 0 w 1905001"/>
              <a:gd name="connsiteY6" fmla="*/ 1663700 h 1663700"/>
              <a:gd name="connsiteX0" fmla="*/ 0 w 1905001"/>
              <a:gd name="connsiteY0" fmla="*/ 1663700 h 1663700"/>
              <a:gd name="connsiteX1" fmla="*/ 929698 w 1905001"/>
              <a:gd name="connsiteY1" fmla="*/ 0 h 1663700"/>
              <a:gd name="connsiteX2" fmla="*/ 1153376 w 1905001"/>
              <a:gd name="connsiteY2" fmla="*/ 215900 h 1663700"/>
              <a:gd name="connsiteX3" fmla="*/ 1331176 w 1905001"/>
              <a:gd name="connsiteY3" fmla="*/ 533400 h 1663700"/>
              <a:gd name="connsiteX4" fmla="*/ 1508976 w 1905001"/>
              <a:gd name="connsiteY4" fmla="*/ 749300 h 1663700"/>
              <a:gd name="connsiteX5" fmla="*/ 1762976 w 1905001"/>
              <a:gd name="connsiteY5" fmla="*/ 1219200 h 1663700"/>
              <a:gd name="connsiteX6" fmla="*/ 1905001 w 1905001"/>
              <a:gd name="connsiteY6" fmla="*/ 1663700 h 1663700"/>
              <a:gd name="connsiteX7" fmla="*/ 0 w 1905001"/>
              <a:gd name="connsiteY7" fmla="*/ 1663700 h 1663700"/>
              <a:gd name="connsiteX0" fmla="*/ 0 w 1905001"/>
              <a:gd name="connsiteY0" fmla="*/ 1663700 h 1663700"/>
              <a:gd name="connsiteX1" fmla="*/ 810476 w 1905001"/>
              <a:gd name="connsiteY1" fmla="*/ 114300 h 1663700"/>
              <a:gd name="connsiteX2" fmla="*/ 929698 w 1905001"/>
              <a:gd name="connsiteY2" fmla="*/ 0 h 1663700"/>
              <a:gd name="connsiteX3" fmla="*/ 1153376 w 1905001"/>
              <a:gd name="connsiteY3" fmla="*/ 215900 h 1663700"/>
              <a:gd name="connsiteX4" fmla="*/ 1331176 w 1905001"/>
              <a:gd name="connsiteY4" fmla="*/ 533400 h 1663700"/>
              <a:gd name="connsiteX5" fmla="*/ 1508976 w 1905001"/>
              <a:gd name="connsiteY5" fmla="*/ 749300 h 1663700"/>
              <a:gd name="connsiteX6" fmla="*/ 1762976 w 1905001"/>
              <a:gd name="connsiteY6" fmla="*/ 1219200 h 1663700"/>
              <a:gd name="connsiteX7" fmla="*/ 1905001 w 1905001"/>
              <a:gd name="connsiteY7" fmla="*/ 1663700 h 1663700"/>
              <a:gd name="connsiteX8" fmla="*/ 0 w 1905001"/>
              <a:gd name="connsiteY8" fmla="*/ 1663700 h 1663700"/>
              <a:gd name="connsiteX0" fmla="*/ 46432 w 1951433"/>
              <a:gd name="connsiteY0" fmla="*/ 1663700 h 1663700"/>
              <a:gd name="connsiteX1" fmla="*/ 590208 w 1951433"/>
              <a:gd name="connsiteY1" fmla="*/ 482600 h 1663700"/>
              <a:gd name="connsiteX2" fmla="*/ 856908 w 1951433"/>
              <a:gd name="connsiteY2" fmla="*/ 114300 h 1663700"/>
              <a:gd name="connsiteX3" fmla="*/ 976130 w 1951433"/>
              <a:gd name="connsiteY3" fmla="*/ 0 h 1663700"/>
              <a:gd name="connsiteX4" fmla="*/ 1199808 w 1951433"/>
              <a:gd name="connsiteY4" fmla="*/ 215900 h 1663700"/>
              <a:gd name="connsiteX5" fmla="*/ 1377608 w 1951433"/>
              <a:gd name="connsiteY5" fmla="*/ 533400 h 1663700"/>
              <a:gd name="connsiteX6" fmla="*/ 1555408 w 1951433"/>
              <a:gd name="connsiteY6" fmla="*/ 749300 h 1663700"/>
              <a:gd name="connsiteX7" fmla="*/ 1809408 w 1951433"/>
              <a:gd name="connsiteY7" fmla="*/ 1219200 h 1663700"/>
              <a:gd name="connsiteX8" fmla="*/ 1951433 w 1951433"/>
              <a:gd name="connsiteY8" fmla="*/ 1663700 h 1663700"/>
              <a:gd name="connsiteX9" fmla="*/ 46432 w 1951433"/>
              <a:gd name="connsiteY9" fmla="*/ 1663700 h 1663700"/>
              <a:gd name="connsiteX0" fmla="*/ 44311 w 1949312"/>
              <a:gd name="connsiteY0" fmla="*/ 1663700 h 1663700"/>
              <a:gd name="connsiteX1" fmla="*/ 626187 w 1949312"/>
              <a:gd name="connsiteY1" fmla="*/ 533400 h 1663700"/>
              <a:gd name="connsiteX2" fmla="*/ 854787 w 1949312"/>
              <a:gd name="connsiteY2" fmla="*/ 114300 h 1663700"/>
              <a:gd name="connsiteX3" fmla="*/ 974009 w 1949312"/>
              <a:gd name="connsiteY3" fmla="*/ 0 h 1663700"/>
              <a:gd name="connsiteX4" fmla="*/ 1197687 w 1949312"/>
              <a:gd name="connsiteY4" fmla="*/ 215900 h 1663700"/>
              <a:gd name="connsiteX5" fmla="*/ 1375487 w 1949312"/>
              <a:gd name="connsiteY5" fmla="*/ 533400 h 1663700"/>
              <a:gd name="connsiteX6" fmla="*/ 1553287 w 1949312"/>
              <a:gd name="connsiteY6" fmla="*/ 749300 h 1663700"/>
              <a:gd name="connsiteX7" fmla="*/ 1807287 w 1949312"/>
              <a:gd name="connsiteY7" fmla="*/ 1219200 h 1663700"/>
              <a:gd name="connsiteX8" fmla="*/ 1949312 w 1949312"/>
              <a:gd name="connsiteY8" fmla="*/ 1663700 h 1663700"/>
              <a:gd name="connsiteX9" fmla="*/ 44311 w 1949312"/>
              <a:gd name="connsiteY9" fmla="*/ 1663700 h 1663700"/>
              <a:gd name="connsiteX0" fmla="*/ 113945 w 2018946"/>
              <a:gd name="connsiteY0" fmla="*/ 1663700 h 1663700"/>
              <a:gd name="connsiteX1" fmla="*/ 289420 w 2018946"/>
              <a:gd name="connsiteY1" fmla="*/ 1181100 h 1663700"/>
              <a:gd name="connsiteX2" fmla="*/ 695821 w 2018946"/>
              <a:gd name="connsiteY2" fmla="*/ 533400 h 1663700"/>
              <a:gd name="connsiteX3" fmla="*/ 924421 w 2018946"/>
              <a:gd name="connsiteY3" fmla="*/ 114300 h 1663700"/>
              <a:gd name="connsiteX4" fmla="*/ 1043643 w 2018946"/>
              <a:gd name="connsiteY4" fmla="*/ 0 h 1663700"/>
              <a:gd name="connsiteX5" fmla="*/ 1267321 w 2018946"/>
              <a:gd name="connsiteY5" fmla="*/ 215900 h 1663700"/>
              <a:gd name="connsiteX6" fmla="*/ 1445121 w 2018946"/>
              <a:gd name="connsiteY6" fmla="*/ 533400 h 1663700"/>
              <a:gd name="connsiteX7" fmla="*/ 1622921 w 2018946"/>
              <a:gd name="connsiteY7" fmla="*/ 749300 h 1663700"/>
              <a:gd name="connsiteX8" fmla="*/ 1876921 w 2018946"/>
              <a:gd name="connsiteY8" fmla="*/ 1219200 h 1663700"/>
              <a:gd name="connsiteX9" fmla="*/ 2018946 w 2018946"/>
              <a:gd name="connsiteY9" fmla="*/ 1663700 h 1663700"/>
              <a:gd name="connsiteX10" fmla="*/ 113945 w 2018946"/>
              <a:gd name="connsiteY10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753721 w 2076846"/>
              <a:gd name="connsiteY3" fmla="*/ 533400 h 1663700"/>
              <a:gd name="connsiteX4" fmla="*/ 982321 w 2076846"/>
              <a:gd name="connsiteY4" fmla="*/ 114300 h 1663700"/>
              <a:gd name="connsiteX5" fmla="*/ 1101543 w 2076846"/>
              <a:gd name="connsiteY5" fmla="*/ 0 h 1663700"/>
              <a:gd name="connsiteX6" fmla="*/ 1325221 w 2076846"/>
              <a:gd name="connsiteY6" fmla="*/ 215900 h 1663700"/>
              <a:gd name="connsiteX7" fmla="*/ 1503021 w 2076846"/>
              <a:gd name="connsiteY7" fmla="*/ 533400 h 1663700"/>
              <a:gd name="connsiteX8" fmla="*/ 1680821 w 2076846"/>
              <a:gd name="connsiteY8" fmla="*/ 749300 h 1663700"/>
              <a:gd name="connsiteX9" fmla="*/ 1934821 w 2076846"/>
              <a:gd name="connsiteY9" fmla="*/ 1219200 h 1663700"/>
              <a:gd name="connsiteX10" fmla="*/ 2076846 w 2076846"/>
              <a:gd name="connsiteY10" fmla="*/ 1663700 h 1663700"/>
              <a:gd name="connsiteX11" fmla="*/ 171845 w 2076846"/>
              <a:gd name="connsiteY11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474320 w 2076846"/>
              <a:gd name="connsiteY3" fmla="*/ 850900 h 1663700"/>
              <a:gd name="connsiteX4" fmla="*/ 753721 w 2076846"/>
              <a:gd name="connsiteY4" fmla="*/ 533400 h 1663700"/>
              <a:gd name="connsiteX5" fmla="*/ 982321 w 2076846"/>
              <a:gd name="connsiteY5" fmla="*/ 114300 h 1663700"/>
              <a:gd name="connsiteX6" fmla="*/ 1101543 w 2076846"/>
              <a:gd name="connsiteY6" fmla="*/ 0 h 1663700"/>
              <a:gd name="connsiteX7" fmla="*/ 1325221 w 2076846"/>
              <a:gd name="connsiteY7" fmla="*/ 215900 h 1663700"/>
              <a:gd name="connsiteX8" fmla="*/ 1503021 w 2076846"/>
              <a:gd name="connsiteY8" fmla="*/ 533400 h 1663700"/>
              <a:gd name="connsiteX9" fmla="*/ 1680821 w 2076846"/>
              <a:gd name="connsiteY9" fmla="*/ 749300 h 1663700"/>
              <a:gd name="connsiteX10" fmla="*/ 1934821 w 2076846"/>
              <a:gd name="connsiteY10" fmla="*/ 1219200 h 1663700"/>
              <a:gd name="connsiteX11" fmla="*/ 2076846 w 2076846"/>
              <a:gd name="connsiteY11" fmla="*/ 1663700 h 1663700"/>
              <a:gd name="connsiteX12" fmla="*/ 171845 w 2076846"/>
              <a:gd name="connsiteY12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347320 w 2076846"/>
              <a:gd name="connsiteY2" fmla="*/ 1181100 h 1663700"/>
              <a:gd name="connsiteX3" fmla="*/ 474320 w 2076846"/>
              <a:gd name="connsiteY3" fmla="*/ 850900 h 1663700"/>
              <a:gd name="connsiteX4" fmla="*/ 753721 w 2076846"/>
              <a:gd name="connsiteY4" fmla="*/ 533400 h 1663700"/>
              <a:gd name="connsiteX5" fmla="*/ 842620 w 2076846"/>
              <a:gd name="connsiteY5" fmla="*/ 317500 h 1663700"/>
              <a:gd name="connsiteX6" fmla="*/ 982321 w 2076846"/>
              <a:gd name="connsiteY6" fmla="*/ 114300 h 1663700"/>
              <a:gd name="connsiteX7" fmla="*/ 1101543 w 2076846"/>
              <a:gd name="connsiteY7" fmla="*/ 0 h 1663700"/>
              <a:gd name="connsiteX8" fmla="*/ 1325221 w 2076846"/>
              <a:gd name="connsiteY8" fmla="*/ 215900 h 1663700"/>
              <a:gd name="connsiteX9" fmla="*/ 1503021 w 2076846"/>
              <a:gd name="connsiteY9" fmla="*/ 533400 h 1663700"/>
              <a:gd name="connsiteX10" fmla="*/ 1680821 w 2076846"/>
              <a:gd name="connsiteY10" fmla="*/ 749300 h 1663700"/>
              <a:gd name="connsiteX11" fmla="*/ 1934821 w 2076846"/>
              <a:gd name="connsiteY11" fmla="*/ 1219200 h 1663700"/>
              <a:gd name="connsiteX12" fmla="*/ 2076846 w 2076846"/>
              <a:gd name="connsiteY12" fmla="*/ 1663700 h 1663700"/>
              <a:gd name="connsiteX13" fmla="*/ 171845 w 2076846"/>
              <a:gd name="connsiteY13" fmla="*/ 1663700 h 1663700"/>
              <a:gd name="connsiteX0" fmla="*/ 171845 w 2076846"/>
              <a:gd name="connsiteY0" fmla="*/ 1663700 h 1663700"/>
              <a:gd name="connsiteX1" fmla="*/ 118720 w 2076846"/>
              <a:gd name="connsiteY1" fmla="*/ 1574800 h 1663700"/>
              <a:gd name="connsiteX2" fmla="*/ 258420 w 2076846"/>
              <a:gd name="connsiteY2" fmla="*/ 1308100 h 1663700"/>
              <a:gd name="connsiteX3" fmla="*/ 347320 w 2076846"/>
              <a:gd name="connsiteY3" fmla="*/ 1181100 h 1663700"/>
              <a:gd name="connsiteX4" fmla="*/ 474320 w 2076846"/>
              <a:gd name="connsiteY4" fmla="*/ 850900 h 1663700"/>
              <a:gd name="connsiteX5" fmla="*/ 753721 w 2076846"/>
              <a:gd name="connsiteY5" fmla="*/ 533400 h 1663700"/>
              <a:gd name="connsiteX6" fmla="*/ 842620 w 2076846"/>
              <a:gd name="connsiteY6" fmla="*/ 317500 h 1663700"/>
              <a:gd name="connsiteX7" fmla="*/ 982321 w 2076846"/>
              <a:gd name="connsiteY7" fmla="*/ 114300 h 1663700"/>
              <a:gd name="connsiteX8" fmla="*/ 1101543 w 2076846"/>
              <a:gd name="connsiteY8" fmla="*/ 0 h 1663700"/>
              <a:gd name="connsiteX9" fmla="*/ 1325221 w 2076846"/>
              <a:gd name="connsiteY9" fmla="*/ 215900 h 1663700"/>
              <a:gd name="connsiteX10" fmla="*/ 1503021 w 2076846"/>
              <a:gd name="connsiteY10" fmla="*/ 533400 h 1663700"/>
              <a:gd name="connsiteX11" fmla="*/ 1680821 w 2076846"/>
              <a:gd name="connsiteY11" fmla="*/ 749300 h 1663700"/>
              <a:gd name="connsiteX12" fmla="*/ 1934821 w 2076846"/>
              <a:gd name="connsiteY12" fmla="*/ 1219200 h 1663700"/>
              <a:gd name="connsiteX13" fmla="*/ 2076846 w 2076846"/>
              <a:gd name="connsiteY13" fmla="*/ 1663700 h 1663700"/>
              <a:gd name="connsiteX14" fmla="*/ 171845 w 2076846"/>
              <a:gd name="connsiteY14" fmla="*/ 1663700 h 1663700"/>
              <a:gd name="connsiteX0" fmla="*/ 171845 w 2076846"/>
              <a:gd name="connsiteY0" fmla="*/ 1701800 h 1701800"/>
              <a:gd name="connsiteX1" fmla="*/ 118720 w 2076846"/>
              <a:gd name="connsiteY1" fmla="*/ 1612900 h 1701800"/>
              <a:gd name="connsiteX2" fmla="*/ 258420 w 2076846"/>
              <a:gd name="connsiteY2" fmla="*/ 1346200 h 1701800"/>
              <a:gd name="connsiteX3" fmla="*/ 347320 w 2076846"/>
              <a:gd name="connsiteY3" fmla="*/ 1219200 h 1701800"/>
              <a:gd name="connsiteX4" fmla="*/ 474320 w 2076846"/>
              <a:gd name="connsiteY4" fmla="*/ 889000 h 1701800"/>
              <a:gd name="connsiteX5" fmla="*/ 753721 w 2076846"/>
              <a:gd name="connsiteY5" fmla="*/ 571500 h 1701800"/>
              <a:gd name="connsiteX6" fmla="*/ 842620 w 2076846"/>
              <a:gd name="connsiteY6" fmla="*/ 355600 h 1701800"/>
              <a:gd name="connsiteX7" fmla="*/ 982321 w 2076846"/>
              <a:gd name="connsiteY7" fmla="*/ 152400 h 1701800"/>
              <a:gd name="connsiteX8" fmla="*/ 1165043 w 2076846"/>
              <a:gd name="connsiteY8" fmla="*/ 0 h 1701800"/>
              <a:gd name="connsiteX9" fmla="*/ 1325221 w 2076846"/>
              <a:gd name="connsiteY9" fmla="*/ 254000 h 1701800"/>
              <a:gd name="connsiteX10" fmla="*/ 1503021 w 2076846"/>
              <a:gd name="connsiteY10" fmla="*/ 571500 h 1701800"/>
              <a:gd name="connsiteX11" fmla="*/ 1680821 w 2076846"/>
              <a:gd name="connsiteY11" fmla="*/ 787400 h 1701800"/>
              <a:gd name="connsiteX12" fmla="*/ 1934821 w 2076846"/>
              <a:gd name="connsiteY12" fmla="*/ 1257300 h 1701800"/>
              <a:gd name="connsiteX13" fmla="*/ 2076846 w 2076846"/>
              <a:gd name="connsiteY13" fmla="*/ 1701800 h 1701800"/>
              <a:gd name="connsiteX14" fmla="*/ 171845 w 2076846"/>
              <a:gd name="connsiteY14" fmla="*/ 1701800 h 17018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74320 w 2076846"/>
              <a:gd name="connsiteY4" fmla="*/ 825500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47320 w 2076846"/>
              <a:gd name="connsiteY3" fmla="*/ 1155700 h 1638300"/>
              <a:gd name="connsiteX4" fmla="*/ 474320 w 2076846"/>
              <a:gd name="connsiteY4" fmla="*/ 825500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825500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756829 h 1638300"/>
              <a:gd name="connsiteX5" fmla="*/ 753721 w 2076846"/>
              <a:gd name="connsiteY5" fmla="*/ 508000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756829 h 1638300"/>
              <a:gd name="connsiteX5" fmla="*/ 715621 w 2076846"/>
              <a:gd name="connsiteY5" fmla="*/ 390278 h 1638300"/>
              <a:gd name="connsiteX6" fmla="*/ 842620 w 2076846"/>
              <a:gd name="connsiteY6" fmla="*/ 292100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756829 h 1638300"/>
              <a:gd name="connsiteX5" fmla="*/ 715621 w 2076846"/>
              <a:gd name="connsiteY5" fmla="*/ 390278 h 1638300"/>
              <a:gd name="connsiteX6" fmla="*/ 804520 w 2076846"/>
              <a:gd name="connsiteY6" fmla="*/ 203808 h 1638300"/>
              <a:gd name="connsiteX7" fmla="*/ 982321 w 2076846"/>
              <a:gd name="connsiteY7" fmla="*/ 88900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756829 h 1638300"/>
              <a:gd name="connsiteX5" fmla="*/ 715621 w 2076846"/>
              <a:gd name="connsiteY5" fmla="*/ 390278 h 1638300"/>
              <a:gd name="connsiteX6" fmla="*/ 804520 w 2076846"/>
              <a:gd name="connsiteY6" fmla="*/ 203808 h 1638300"/>
              <a:gd name="connsiteX7" fmla="*/ 944221 w 2076846"/>
              <a:gd name="connsiteY7" fmla="*/ 30039 h 1638300"/>
              <a:gd name="connsiteX8" fmla="*/ 1139643 w 2076846"/>
              <a:gd name="connsiteY8" fmla="*/ 0 h 1638300"/>
              <a:gd name="connsiteX9" fmla="*/ 1325221 w 2076846"/>
              <a:gd name="connsiteY9" fmla="*/ 190500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756829 h 1638300"/>
              <a:gd name="connsiteX5" fmla="*/ 715621 w 2076846"/>
              <a:gd name="connsiteY5" fmla="*/ 390278 h 1638300"/>
              <a:gd name="connsiteX6" fmla="*/ 804520 w 2076846"/>
              <a:gd name="connsiteY6" fmla="*/ 203808 h 1638300"/>
              <a:gd name="connsiteX7" fmla="*/ 944221 w 2076846"/>
              <a:gd name="connsiteY7" fmla="*/ 30039 h 1638300"/>
              <a:gd name="connsiteX8" fmla="*/ 1139643 w 2076846"/>
              <a:gd name="connsiteY8" fmla="*/ 0 h 1638300"/>
              <a:gd name="connsiteX9" fmla="*/ 1363321 w 2076846"/>
              <a:gd name="connsiteY9" fmla="*/ 131639 h 1638300"/>
              <a:gd name="connsiteX10" fmla="*/ 1503021 w 2076846"/>
              <a:gd name="connsiteY10" fmla="*/ 508000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756829 h 1638300"/>
              <a:gd name="connsiteX5" fmla="*/ 715621 w 2076846"/>
              <a:gd name="connsiteY5" fmla="*/ 390278 h 1638300"/>
              <a:gd name="connsiteX6" fmla="*/ 804520 w 2076846"/>
              <a:gd name="connsiteY6" fmla="*/ 203808 h 1638300"/>
              <a:gd name="connsiteX7" fmla="*/ 944221 w 2076846"/>
              <a:gd name="connsiteY7" fmla="*/ 30039 h 1638300"/>
              <a:gd name="connsiteX8" fmla="*/ 1139643 w 2076846"/>
              <a:gd name="connsiteY8" fmla="*/ 0 h 1638300"/>
              <a:gd name="connsiteX9" fmla="*/ 1363321 w 2076846"/>
              <a:gd name="connsiteY9" fmla="*/ 131639 h 1638300"/>
              <a:gd name="connsiteX10" fmla="*/ 1591921 w 2076846"/>
              <a:gd name="connsiteY10" fmla="*/ 449139 h 1638300"/>
              <a:gd name="connsiteX11" fmla="*/ 1680821 w 2076846"/>
              <a:gd name="connsiteY11" fmla="*/ 72390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756829 h 1638300"/>
              <a:gd name="connsiteX5" fmla="*/ 715621 w 2076846"/>
              <a:gd name="connsiteY5" fmla="*/ 390278 h 1638300"/>
              <a:gd name="connsiteX6" fmla="*/ 804520 w 2076846"/>
              <a:gd name="connsiteY6" fmla="*/ 203808 h 1638300"/>
              <a:gd name="connsiteX7" fmla="*/ 944221 w 2076846"/>
              <a:gd name="connsiteY7" fmla="*/ 30039 h 1638300"/>
              <a:gd name="connsiteX8" fmla="*/ 1139643 w 2076846"/>
              <a:gd name="connsiteY8" fmla="*/ 0 h 1638300"/>
              <a:gd name="connsiteX9" fmla="*/ 1363321 w 2076846"/>
              <a:gd name="connsiteY9" fmla="*/ 131639 h 1638300"/>
              <a:gd name="connsiteX10" fmla="*/ 1591921 w 2076846"/>
              <a:gd name="connsiteY10" fmla="*/ 449139 h 1638300"/>
              <a:gd name="connsiteX11" fmla="*/ 1782421 w 2076846"/>
              <a:gd name="connsiteY11" fmla="*/ 714090 h 1638300"/>
              <a:gd name="connsiteX12" fmla="*/ 19348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71845 w 2076846"/>
              <a:gd name="connsiteY0" fmla="*/ 1638300 h 1638300"/>
              <a:gd name="connsiteX1" fmla="*/ 118720 w 2076846"/>
              <a:gd name="connsiteY1" fmla="*/ 1549400 h 1638300"/>
              <a:gd name="connsiteX2" fmla="*/ 258420 w 2076846"/>
              <a:gd name="connsiteY2" fmla="*/ 1282700 h 1638300"/>
              <a:gd name="connsiteX3" fmla="*/ 309220 w 2076846"/>
              <a:gd name="connsiteY3" fmla="*/ 1096839 h 1638300"/>
              <a:gd name="connsiteX4" fmla="*/ 474320 w 2076846"/>
              <a:gd name="connsiteY4" fmla="*/ 756829 h 1638300"/>
              <a:gd name="connsiteX5" fmla="*/ 715621 w 2076846"/>
              <a:gd name="connsiteY5" fmla="*/ 390278 h 1638300"/>
              <a:gd name="connsiteX6" fmla="*/ 804520 w 2076846"/>
              <a:gd name="connsiteY6" fmla="*/ 203808 h 1638300"/>
              <a:gd name="connsiteX7" fmla="*/ 944221 w 2076846"/>
              <a:gd name="connsiteY7" fmla="*/ 30039 h 1638300"/>
              <a:gd name="connsiteX8" fmla="*/ 1139643 w 2076846"/>
              <a:gd name="connsiteY8" fmla="*/ 0 h 1638300"/>
              <a:gd name="connsiteX9" fmla="*/ 1363321 w 2076846"/>
              <a:gd name="connsiteY9" fmla="*/ 131639 h 1638300"/>
              <a:gd name="connsiteX10" fmla="*/ 1591921 w 2076846"/>
              <a:gd name="connsiteY10" fmla="*/ 449139 h 1638300"/>
              <a:gd name="connsiteX11" fmla="*/ 1782421 w 2076846"/>
              <a:gd name="connsiteY11" fmla="*/ 714090 h 1638300"/>
              <a:gd name="connsiteX12" fmla="*/ 1896721 w 2076846"/>
              <a:gd name="connsiteY12" fmla="*/ 1193800 h 1638300"/>
              <a:gd name="connsiteX13" fmla="*/ 2076846 w 2076846"/>
              <a:gd name="connsiteY13" fmla="*/ 1638300 h 1638300"/>
              <a:gd name="connsiteX14" fmla="*/ 171845 w 2076846"/>
              <a:gd name="connsiteY14" fmla="*/ 1638300 h 1638300"/>
              <a:gd name="connsiteX0" fmla="*/ 140076 w 2045077"/>
              <a:gd name="connsiteY0" fmla="*/ 1638300 h 1638300"/>
              <a:gd name="connsiteX1" fmla="*/ 201251 w 2045077"/>
              <a:gd name="connsiteY1" fmla="*/ 1539590 h 1638300"/>
              <a:gd name="connsiteX2" fmla="*/ 226651 w 2045077"/>
              <a:gd name="connsiteY2" fmla="*/ 1282700 h 1638300"/>
              <a:gd name="connsiteX3" fmla="*/ 277451 w 2045077"/>
              <a:gd name="connsiteY3" fmla="*/ 1096839 h 1638300"/>
              <a:gd name="connsiteX4" fmla="*/ 442551 w 2045077"/>
              <a:gd name="connsiteY4" fmla="*/ 756829 h 1638300"/>
              <a:gd name="connsiteX5" fmla="*/ 683852 w 2045077"/>
              <a:gd name="connsiteY5" fmla="*/ 390278 h 1638300"/>
              <a:gd name="connsiteX6" fmla="*/ 772751 w 2045077"/>
              <a:gd name="connsiteY6" fmla="*/ 203808 h 1638300"/>
              <a:gd name="connsiteX7" fmla="*/ 912452 w 2045077"/>
              <a:gd name="connsiteY7" fmla="*/ 30039 h 1638300"/>
              <a:gd name="connsiteX8" fmla="*/ 1107874 w 2045077"/>
              <a:gd name="connsiteY8" fmla="*/ 0 h 1638300"/>
              <a:gd name="connsiteX9" fmla="*/ 1331552 w 2045077"/>
              <a:gd name="connsiteY9" fmla="*/ 131639 h 1638300"/>
              <a:gd name="connsiteX10" fmla="*/ 1560152 w 2045077"/>
              <a:gd name="connsiteY10" fmla="*/ 449139 h 1638300"/>
              <a:gd name="connsiteX11" fmla="*/ 1750652 w 2045077"/>
              <a:gd name="connsiteY11" fmla="*/ 714090 h 1638300"/>
              <a:gd name="connsiteX12" fmla="*/ 1864952 w 2045077"/>
              <a:gd name="connsiteY12" fmla="*/ 1193800 h 1638300"/>
              <a:gd name="connsiteX13" fmla="*/ 2045077 w 2045077"/>
              <a:gd name="connsiteY13" fmla="*/ 1638300 h 1638300"/>
              <a:gd name="connsiteX14" fmla="*/ 140076 w 2045077"/>
              <a:gd name="connsiteY14" fmla="*/ 1638300 h 1638300"/>
              <a:gd name="connsiteX0" fmla="*/ 140076 w 2045077"/>
              <a:gd name="connsiteY0" fmla="*/ 1638300 h 1638300"/>
              <a:gd name="connsiteX1" fmla="*/ 201251 w 2045077"/>
              <a:gd name="connsiteY1" fmla="*/ 1539590 h 1638300"/>
              <a:gd name="connsiteX2" fmla="*/ 226651 w 2045077"/>
              <a:gd name="connsiteY2" fmla="*/ 1282700 h 1638300"/>
              <a:gd name="connsiteX3" fmla="*/ 277451 w 2045077"/>
              <a:gd name="connsiteY3" fmla="*/ 1096839 h 1638300"/>
              <a:gd name="connsiteX4" fmla="*/ 442551 w 2045077"/>
              <a:gd name="connsiteY4" fmla="*/ 756829 h 1638300"/>
              <a:gd name="connsiteX5" fmla="*/ 493351 w 2045077"/>
              <a:gd name="connsiteY5" fmla="*/ 568990 h 1638300"/>
              <a:gd name="connsiteX6" fmla="*/ 683852 w 2045077"/>
              <a:gd name="connsiteY6" fmla="*/ 390278 h 1638300"/>
              <a:gd name="connsiteX7" fmla="*/ 772751 w 2045077"/>
              <a:gd name="connsiteY7" fmla="*/ 203808 h 1638300"/>
              <a:gd name="connsiteX8" fmla="*/ 912452 w 2045077"/>
              <a:gd name="connsiteY8" fmla="*/ 30039 h 1638300"/>
              <a:gd name="connsiteX9" fmla="*/ 1107874 w 2045077"/>
              <a:gd name="connsiteY9" fmla="*/ 0 h 1638300"/>
              <a:gd name="connsiteX10" fmla="*/ 1331552 w 2045077"/>
              <a:gd name="connsiteY10" fmla="*/ 131639 h 1638300"/>
              <a:gd name="connsiteX11" fmla="*/ 1560152 w 2045077"/>
              <a:gd name="connsiteY11" fmla="*/ 449139 h 1638300"/>
              <a:gd name="connsiteX12" fmla="*/ 1750652 w 2045077"/>
              <a:gd name="connsiteY12" fmla="*/ 714090 h 1638300"/>
              <a:gd name="connsiteX13" fmla="*/ 1864952 w 2045077"/>
              <a:gd name="connsiteY13" fmla="*/ 1193800 h 1638300"/>
              <a:gd name="connsiteX14" fmla="*/ 2045077 w 2045077"/>
              <a:gd name="connsiteY14" fmla="*/ 1638300 h 1638300"/>
              <a:gd name="connsiteX15" fmla="*/ 140076 w 2045077"/>
              <a:gd name="connsiteY15" fmla="*/ 1638300 h 1638300"/>
              <a:gd name="connsiteX0" fmla="*/ 140076 w 2045077"/>
              <a:gd name="connsiteY0" fmla="*/ 1638300 h 1638300"/>
              <a:gd name="connsiteX1" fmla="*/ 201251 w 2045077"/>
              <a:gd name="connsiteY1" fmla="*/ 1539590 h 1638300"/>
              <a:gd name="connsiteX2" fmla="*/ 226651 w 2045077"/>
              <a:gd name="connsiteY2" fmla="*/ 1282700 h 1638300"/>
              <a:gd name="connsiteX3" fmla="*/ 277451 w 2045077"/>
              <a:gd name="connsiteY3" fmla="*/ 1096839 h 1638300"/>
              <a:gd name="connsiteX4" fmla="*/ 442551 w 2045077"/>
              <a:gd name="connsiteY4" fmla="*/ 756829 h 1638300"/>
              <a:gd name="connsiteX5" fmla="*/ 493351 w 2045077"/>
              <a:gd name="connsiteY5" fmla="*/ 568990 h 1638300"/>
              <a:gd name="connsiteX6" fmla="*/ 633052 w 2045077"/>
              <a:gd name="connsiteY6" fmla="*/ 311797 h 1638300"/>
              <a:gd name="connsiteX7" fmla="*/ 772751 w 2045077"/>
              <a:gd name="connsiteY7" fmla="*/ 203808 h 1638300"/>
              <a:gd name="connsiteX8" fmla="*/ 912452 w 2045077"/>
              <a:gd name="connsiteY8" fmla="*/ 30039 h 1638300"/>
              <a:gd name="connsiteX9" fmla="*/ 1107874 w 2045077"/>
              <a:gd name="connsiteY9" fmla="*/ 0 h 1638300"/>
              <a:gd name="connsiteX10" fmla="*/ 1331552 w 2045077"/>
              <a:gd name="connsiteY10" fmla="*/ 131639 h 1638300"/>
              <a:gd name="connsiteX11" fmla="*/ 1560152 w 2045077"/>
              <a:gd name="connsiteY11" fmla="*/ 449139 h 1638300"/>
              <a:gd name="connsiteX12" fmla="*/ 1750652 w 2045077"/>
              <a:gd name="connsiteY12" fmla="*/ 714090 h 1638300"/>
              <a:gd name="connsiteX13" fmla="*/ 1864952 w 2045077"/>
              <a:gd name="connsiteY13" fmla="*/ 1193800 h 1638300"/>
              <a:gd name="connsiteX14" fmla="*/ 2045077 w 2045077"/>
              <a:gd name="connsiteY14" fmla="*/ 1638300 h 1638300"/>
              <a:gd name="connsiteX15" fmla="*/ 140076 w 2045077"/>
              <a:gd name="connsiteY15" fmla="*/ 1638300 h 1638300"/>
              <a:gd name="connsiteX0" fmla="*/ 140076 w 2045077"/>
              <a:gd name="connsiteY0" fmla="*/ 1638300 h 1638300"/>
              <a:gd name="connsiteX1" fmla="*/ 201251 w 2045077"/>
              <a:gd name="connsiteY1" fmla="*/ 1539590 h 1638300"/>
              <a:gd name="connsiteX2" fmla="*/ 226651 w 2045077"/>
              <a:gd name="connsiteY2" fmla="*/ 1282700 h 1638300"/>
              <a:gd name="connsiteX3" fmla="*/ 277451 w 2045077"/>
              <a:gd name="connsiteY3" fmla="*/ 1096839 h 1638300"/>
              <a:gd name="connsiteX4" fmla="*/ 442551 w 2045077"/>
              <a:gd name="connsiteY4" fmla="*/ 756829 h 1638300"/>
              <a:gd name="connsiteX5" fmla="*/ 493351 w 2045077"/>
              <a:gd name="connsiteY5" fmla="*/ 568990 h 1638300"/>
              <a:gd name="connsiteX6" fmla="*/ 633052 w 2045077"/>
              <a:gd name="connsiteY6" fmla="*/ 311797 h 1638300"/>
              <a:gd name="connsiteX7" fmla="*/ 760051 w 2045077"/>
              <a:gd name="connsiteY7" fmla="*/ 154757 h 1638300"/>
              <a:gd name="connsiteX8" fmla="*/ 912452 w 2045077"/>
              <a:gd name="connsiteY8" fmla="*/ 30039 h 1638300"/>
              <a:gd name="connsiteX9" fmla="*/ 1107874 w 2045077"/>
              <a:gd name="connsiteY9" fmla="*/ 0 h 1638300"/>
              <a:gd name="connsiteX10" fmla="*/ 1331552 w 2045077"/>
              <a:gd name="connsiteY10" fmla="*/ 131639 h 1638300"/>
              <a:gd name="connsiteX11" fmla="*/ 1560152 w 2045077"/>
              <a:gd name="connsiteY11" fmla="*/ 449139 h 1638300"/>
              <a:gd name="connsiteX12" fmla="*/ 1750652 w 2045077"/>
              <a:gd name="connsiteY12" fmla="*/ 714090 h 1638300"/>
              <a:gd name="connsiteX13" fmla="*/ 1864952 w 2045077"/>
              <a:gd name="connsiteY13" fmla="*/ 1193800 h 1638300"/>
              <a:gd name="connsiteX14" fmla="*/ 2045077 w 2045077"/>
              <a:gd name="connsiteY14" fmla="*/ 1638300 h 1638300"/>
              <a:gd name="connsiteX15" fmla="*/ 140076 w 2045077"/>
              <a:gd name="connsiteY15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5077" h="1638300">
                <a:moveTo>
                  <a:pt x="140076" y="1638300"/>
                </a:moveTo>
                <a:cubicBezTo>
                  <a:pt x="-194745" y="1623483"/>
                  <a:pt x="172005" y="1620023"/>
                  <a:pt x="201251" y="1539590"/>
                </a:cubicBezTo>
                <a:cubicBezTo>
                  <a:pt x="215680" y="1480323"/>
                  <a:pt x="188551" y="1348317"/>
                  <a:pt x="226651" y="1282700"/>
                </a:cubicBezTo>
                <a:cubicBezTo>
                  <a:pt x="264751" y="1217083"/>
                  <a:pt x="241468" y="1173039"/>
                  <a:pt x="277451" y="1096839"/>
                </a:cubicBezTo>
                <a:cubicBezTo>
                  <a:pt x="313434" y="1020639"/>
                  <a:pt x="398101" y="839899"/>
                  <a:pt x="442551" y="756829"/>
                </a:cubicBezTo>
                <a:cubicBezTo>
                  <a:pt x="487001" y="673759"/>
                  <a:pt x="453134" y="630082"/>
                  <a:pt x="493351" y="568990"/>
                </a:cubicBezTo>
                <a:cubicBezTo>
                  <a:pt x="533568" y="507898"/>
                  <a:pt x="594952" y="377566"/>
                  <a:pt x="633052" y="311797"/>
                </a:cubicBezTo>
                <a:cubicBezTo>
                  <a:pt x="671152" y="246028"/>
                  <a:pt x="721951" y="224607"/>
                  <a:pt x="760051" y="154757"/>
                </a:cubicBezTo>
                <a:cubicBezTo>
                  <a:pt x="798151" y="84907"/>
                  <a:pt x="869298" y="89306"/>
                  <a:pt x="912452" y="30039"/>
                </a:cubicBezTo>
                <a:lnTo>
                  <a:pt x="1107874" y="0"/>
                </a:lnTo>
                <a:cubicBezTo>
                  <a:pt x="1190900" y="63500"/>
                  <a:pt x="1273926" y="42739"/>
                  <a:pt x="1331552" y="131639"/>
                </a:cubicBezTo>
                <a:lnTo>
                  <a:pt x="1560152" y="449139"/>
                </a:lnTo>
                <a:cubicBezTo>
                  <a:pt x="1602485" y="521106"/>
                  <a:pt x="1708319" y="642123"/>
                  <a:pt x="1750652" y="714090"/>
                </a:cubicBezTo>
                <a:cubicBezTo>
                  <a:pt x="1826852" y="870723"/>
                  <a:pt x="1788752" y="1037167"/>
                  <a:pt x="1864952" y="1193800"/>
                </a:cubicBezTo>
                <a:lnTo>
                  <a:pt x="2045077" y="1638300"/>
                </a:lnTo>
                <a:lnTo>
                  <a:pt x="140076" y="1638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6766551" y="4009056"/>
            <a:ext cx="1795492" cy="2125042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1701800 h 1701800"/>
              <a:gd name="connsiteX1" fmla="*/ 568452 w 1060704"/>
              <a:gd name="connsiteY1" fmla="*/ 0 h 1701800"/>
              <a:gd name="connsiteX2" fmla="*/ 1060704 w 1060704"/>
              <a:gd name="connsiteY2" fmla="*/ 1701800 h 1701800"/>
              <a:gd name="connsiteX3" fmla="*/ 0 w 1060704"/>
              <a:gd name="connsiteY3" fmla="*/ 1701800 h 1701800"/>
              <a:gd name="connsiteX0" fmla="*/ 0 w 1060704"/>
              <a:gd name="connsiteY0" fmla="*/ 1701800 h 1701800"/>
              <a:gd name="connsiteX1" fmla="*/ 317500 w 1060704"/>
              <a:gd name="connsiteY1" fmla="*/ 317500 h 1701800"/>
              <a:gd name="connsiteX2" fmla="*/ 568452 w 1060704"/>
              <a:gd name="connsiteY2" fmla="*/ 0 h 1701800"/>
              <a:gd name="connsiteX3" fmla="*/ 1060704 w 1060704"/>
              <a:gd name="connsiteY3" fmla="*/ 1701800 h 1701800"/>
              <a:gd name="connsiteX4" fmla="*/ 0 w 1060704"/>
              <a:gd name="connsiteY4" fmla="*/ 1701800 h 1701800"/>
              <a:gd name="connsiteX0" fmla="*/ 0 w 1060704"/>
              <a:gd name="connsiteY0" fmla="*/ 1701800 h 1701800"/>
              <a:gd name="connsiteX1" fmla="*/ 317500 w 1060704"/>
              <a:gd name="connsiteY1" fmla="*/ 317500 h 1701800"/>
              <a:gd name="connsiteX2" fmla="*/ 568452 w 1060704"/>
              <a:gd name="connsiteY2" fmla="*/ 0 h 1701800"/>
              <a:gd name="connsiteX3" fmla="*/ 787400 w 1060704"/>
              <a:gd name="connsiteY3" fmla="*/ 177800 h 1701800"/>
              <a:gd name="connsiteX4" fmla="*/ 1060704 w 1060704"/>
              <a:gd name="connsiteY4" fmla="*/ 1701800 h 1701800"/>
              <a:gd name="connsiteX5" fmla="*/ 0 w 1060704"/>
              <a:gd name="connsiteY5" fmla="*/ 1701800 h 1701800"/>
              <a:gd name="connsiteX0" fmla="*/ 0 w 1060704"/>
              <a:gd name="connsiteY0" fmla="*/ 1701800 h 1701800"/>
              <a:gd name="connsiteX1" fmla="*/ 317500 w 1060704"/>
              <a:gd name="connsiteY1" fmla="*/ 317500 h 1701800"/>
              <a:gd name="connsiteX2" fmla="*/ 568452 w 1060704"/>
              <a:gd name="connsiteY2" fmla="*/ 0 h 1701800"/>
              <a:gd name="connsiteX3" fmla="*/ 787400 w 1060704"/>
              <a:gd name="connsiteY3" fmla="*/ 177800 h 1701800"/>
              <a:gd name="connsiteX4" fmla="*/ 1060704 w 1060704"/>
              <a:gd name="connsiteY4" fmla="*/ 1701800 h 1701800"/>
              <a:gd name="connsiteX5" fmla="*/ 0 w 1060704"/>
              <a:gd name="connsiteY5" fmla="*/ 1701800 h 1701800"/>
              <a:gd name="connsiteX0" fmla="*/ 0 w 1060704"/>
              <a:gd name="connsiteY0" fmla="*/ 1701800 h 1701800"/>
              <a:gd name="connsiteX1" fmla="*/ 317500 w 1060704"/>
              <a:gd name="connsiteY1" fmla="*/ 317500 h 1701800"/>
              <a:gd name="connsiteX2" fmla="*/ 393700 w 1060704"/>
              <a:gd name="connsiteY2" fmla="*/ 101600 h 1701800"/>
              <a:gd name="connsiteX3" fmla="*/ 568452 w 1060704"/>
              <a:gd name="connsiteY3" fmla="*/ 0 h 1701800"/>
              <a:gd name="connsiteX4" fmla="*/ 787400 w 1060704"/>
              <a:gd name="connsiteY4" fmla="*/ 177800 h 1701800"/>
              <a:gd name="connsiteX5" fmla="*/ 1060704 w 1060704"/>
              <a:gd name="connsiteY5" fmla="*/ 1701800 h 1701800"/>
              <a:gd name="connsiteX6" fmla="*/ 0 w 1060704"/>
              <a:gd name="connsiteY6" fmla="*/ 1701800 h 1701800"/>
              <a:gd name="connsiteX0" fmla="*/ 0 w 1060704"/>
              <a:gd name="connsiteY0" fmla="*/ 1703979 h 1703979"/>
              <a:gd name="connsiteX1" fmla="*/ 317500 w 1060704"/>
              <a:gd name="connsiteY1" fmla="*/ 319679 h 1703979"/>
              <a:gd name="connsiteX2" fmla="*/ 393700 w 1060704"/>
              <a:gd name="connsiteY2" fmla="*/ 103779 h 1703979"/>
              <a:gd name="connsiteX3" fmla="*/ 568452 w 1060704"/>
              <a:gd name="connsiteY3" fmla="*/ 2179 h 1703979"/>
              <a:gd name="connsiteX4" fmla="*/ 723900 w 1060704"/>
              <a:gd name="connsiteY4" fmla="*/ 40279 h 1703979"/>
              <a:gd name="connsiteX5" fmla="*/ 787400 w 1060704"/>
              <a:gd name="connsiteY5" fmla="*/ 179979 h 1703979"/>
              <a:gd name="connsiteX6" fmla="*/ 1060704 w 1060704"/>
              <a:gd name="connsiteY6" fmla="*/ 1703979 h 1703979"/>
              <a:gd name="connsiteX7" fmla="*/ 0 w 1060704"/>
              <a:gd name="connsiteY7" fmla="*/ 1703979 h 1703979"/>
              <a:gd name="connsiteX0" fmla="*/ 0 w 1060704"/>
              <a:gd name="connsiteY0" fmla="*/ 1703979 h 1703979"/>
              <a:gd name="connsiteX1" fmla="*/ 317500 w 1060704"/>
              <a:gd name="connsiteY1" fmla="*/ 319679 h 1703979"/>
              <a:gd name="connsiteX2" fmla="*/ 393700 w 1060704"/>
              <a:gd name="connsiteY2" fmla="*/ 103779 h 1703979"/>
              <a:gd name="connsiteX3" fmla="*/ 568452 w 1060704"/>
              <a:gd name="connsiteY3" fmla="*/ 2179 h 1703979"/>
              <a:gd name="connsiteX4" fmla="*/ 723900 w 1060704"/>
              <a:gd name="connsiteY4" fmla="*/ 40279 h 1703979"/>
              <a:gd name="connsiteX5" fmla="*/ 787400 w 1060704"/>
              <a:gd name="connsiteY5" fmla="*/ 179979 h 1703979"/>
              <a:gd name="connsiteX6" fmla="*/ 876300 w 1060704"/>
              <a:gd name="connsiteY6" fmla="*/ 510179 h 1703979"/>
              <a:gd name="connsiteX7" fmla="*/ 1060704 w 1060704"/>
              <a:gd name="connsiteY7" fmla="*/ 1703979 h 1703979"/>
              <a:gd name="connsiteX8" fmla="*/ 0 w 1060704"/>
              <a:gd name="connsiteY8" fmla="*/ 1703979 h 1703979"/>
              <a:gd name="connsiteX0" fmla="*/ 0 w 1060704"/>
              <a:gd name="connsiteY0" fmla="*/ 1703979 h 1703979"/>
              <a:gd name="connsiteX1" fmla="*/ 317500 w 1060704"/>
              <a:gd name="connsiteY1" fmla="*/ 319679 h 1703979"/>
              <a:gd name="connsiteX2" fmla="*/ 393700 w 1060704"/>
              <a:gd name="connsiteY2" fmla="*/ 103779 h 1703979"/>
              <a:gd name="connsiteX3" fmla="*/ 568452 w 1060704"/>
              <a:gd name="connsiteY3" fmla="*/ 2179 h 1703979"/>
              <a:gd name="connsiteX4" fmla="*/ 723900 w 1060704"/>
              <a:gd name="connsiteY4" fmla="*/ 40279 h 1703979"/>
              <a:gd name="connsiteX5" fmla="*/ 787400 w 1060704"/>
              <a:gd name="connsiteY5" fmla="*/ 179979 h 1703979"/>
              <a:gd name="connsiteX6" fmla="*/ 876300 w 1060704"/>
              <a:gd name="connsiteY6" fmla="*/ 510179 h 1703979"/>
              <a:gd name="connsiteX7" fmla="*/ 1003300 w 1060704"/>
              <a:gd name="connsiteY7" fmla="*/ 776879 h 1703979"/>
              <a:gd name="connsiteX8" fmla="*/ 1060704 w 1060704"/>
              <a:gd name="connsiteY8" fmla="*/ 1703979 h 1703979"/>
              <a:gd name="connsiteX9" fmla="*/ 0 w 1060704"/>
              <a:gd name="connsiteY9" fmla="*/ 1703979 h 1703979"/>
              <a:gd name="connsiteX0" fmla="*/ 0 w 1117600"/>
              <a:gd name="connsiteY0" fmla="*/ 1703979 h 1703979"/>
              <a:gd name="connsiteX1" fmla="*/ 317500 w 1117600"/>
              <a:gd name="connsiteY1" fmla="*/ 319679 h 1703979"/>
              <a:gd name="connsiteX2" fmla="*/ 393700 w 1117600"/>
              <a:gd name="connsiteY2" fmla="*/ 103779 h 1703979"/>
              <a:gd name="connsiteX3" fmla="*/ 568452 w 1117600"/>
              <a:gd name="connsiteY3" fmla="*/ 2179 h 1703979"/>
              <a:gd name="connsiteX4" fmla="*/ 723900 w 1117600"/>
              <a:gd name="connsiteY4" fmla="*/ 40279 h 1703979"/>
              <a:gd name="connsiteX5" fmla="*/ 787400 w 1117600"/>
              <a:gd name="connsiteY5" fmla="*/ 179979 h 1703979"/>
              <a:gd name="connsiteX6" fmla="*/ 876300 w 1117600"/>
              <a:gd name="connsiteY6" fmla="*/ 510179 h 1703979"/>
              <a:gd name="connsiteX7" fmla="*/ 1003300 w 1117600"/>
              <a:gd name="connsiteY7" fmla="*/ 776879 h 1703979"/>
              <a:gd name="connsiteX8" fmla="*/ 1117600 w 1117600"/>
              <a:gd name="connsiteY8" fmla="*/ 1272179 h 1703979"/>
              <a:gd name="connsiteX9" fmla="*/ 1060704 w 1117600"/>
              <a:gd name="connsiteY9" fmla="*/ 1703979 h 1703979"/>
              <a:gd name="connsiteX10" fmla="*/ 0 w 1117600"/>
              <a:gd name="connsiteY10" fmla="*/ 1703979 h 1703979"/>
              <a:gd name="connsiteX0" fmla="*/ 0 w 1118821"/>
              <a:gd name="connsiteY0" fmla="*/ 1703979 h 1703979"/>
              <a:gd name="connsiteX1" fmla="*/ 317500 w 1118821"/>
              <a:gd name="connsiteY1" fmla="*/ 319679 h 1703979"/>
              <a:gd name="connsiteX2" fmla="*/ 393700 w 1118821"/>
              <a:gd name="connsiteY2" fmla="*/ 103779 h 1703979"/>
              <a:gd name="connsiteX3" fmla="*/ 568452 w 1118821"/>
              <a:gd name="connsiteY3" fmla="*/ 2179 h 1703979"/>
              <a:gd name="connsiteX4" fmla="*/ 723900 w 1118821"/>
              <a:gd name="connsiteY4" fmla="*/ 40279 h 1703979"/>
              <a:gd name="connsiteX5" fmla="*/ 787400 w 1118821"/>
              <a:gd name="connsiteY5" fmla="*/ 179979 h 1703979"/>
              <a:gd name="connsiteX6" fmla="*/ 876300 w 1118821"/>
              <a:gd name="connsiteY6" fmla="*/ 510179 h 1703979"/>
              <a:gd name="connsiteX7" fmla="*/ 1003300 w 1118821"/>
              <a:gd name="connsiteY7" fmla="*/ 776879 h 1703979"/>
              <a:gd name="connsiteX8" fmla="*/ 1117600 w 1118821"/>
              <a:gd name="connsiteY8" fmla="*/ 1272179 h 1703979"/>
              <a:gd name="connsiteX9" fmla="*/ 1117600 w 1118821"/>
              <a:gd name="connsiteY9" fmla="*/ 1564279 h 1703979"/>
              <a:gd name="connsiteX10" fmla="*/ 1060704 w 1118821"/>
              <a:gd name="connsiteY10" fmla="*/ 1703979 h 1703979"/>
              <a:gd name="connsiteX11" fmla="*/ 0 w 1118821"/>
              <a:gd name="connsiteY11" fmla="*/ 1703979 h 1703979"/>
              <a:gd name="connsiteX0" fmla="*/ 0 w 1118821"/>
              <a:gd name="connsiteY0" fmla="*/ 1703979 h 1703979"/>
              <a:gd name="connsiteX1" fmla="*/ 317500 w 1118821"/>
              <a:gd name="connsiteY1" fmla="*/ 319679 h 1703979"/>
              <a:gd name="connsiteX2" fmla="*/ 393700 w 1118821"/>
              <a:gd name="connsiteY2" fmla="*/ 103779 h 1703979"/>
              <a:gd name="connsiteX3" fmla="*/ 568452 w 1118821"/>
              <a:gd name="connsiteY3" fmla="*/ 2179 h 1703979"/>
              <a:gd name="connsiteX4" fmla="*/ 723900 w 1118821"/>
              <a:gd name="connsiteY4" fmla="*/ 40279 h 1703979"/>
              <a:gd name="connsiteX5" fmla="*/ 787400 w 1118821"/>
              <a:gd name="connsiteY5" fmla="*/ 179979 h 1703979"/>
              <a:gd name="connsiteX6" fmla="*/ 876300 w 1118821"/>
              <a:gd name="connsiteY6" fmla="*/ 510179 h 1703979"/>
              <a:gd name="connsiteX7" fmla="*/ 1003300 w 1118821"/>
              <a:gd name="connsiteY7" fmla="*/ 776879 h 1703979"/>
              <a:gd name="connsiteX8" fmla="*/ 1117600 w 1118821"/>
              <a:gd name="connsiteY8" fmla="*/ 1272179 h 1703979"/>
              <a:gd name="connsiteX9" fmla="*/ 1117600 w 1118821"/>
              <a:gd name="connsiteY9" fmla="*/ 1564279 h 1703979"/>
              <a:gd name="connsiteX10" fmla="*/ 1111504 w 1118821"/>
              <a:gd name="connsiteY10" fmla="*/ 1703979 h 1703979"/>
              <a:gd name="connsiteX11" fmla="*/ 0 w 1118821"/>
              <a:gd name="connsiteY11" fmla="*/ 1703979 h 1703979"/>
              <a:gd name="connsiteX0" fmla="*/ 0 w 1004335"/>
              <a:gd name="connsiteY0" fmla="*/ 1724633 h 1724633"/>
              <a:gd name="connsiteX1" fmla="*/ 203014 w 1004335"/>
              <a:gd name="connsiteY1" fmla="*/ 319679 h 1724633"/>
              <a:gd name="connsiteX2" fmla="*/ 279214 w 1004335"/>
              <a:gd name="connsiteY2" fmla="*/ 103779 h 1724633"/>
              <a:gd name="connsiteX3" fmla="*/ 453966 w 1004335"/>
              <a:gd name="connsiteY3" fmla="*/ 2179 h 1724633"/>
              <a:gd name="connsiteX4" fmla="*/ 609414 w 1004335"/>
              <a:gd name="connsiteY4" fmla="*/ 40279 h 1724633"/>
              <a:gd name="connsiteX5" fmla="*/ 672914 w 1004335"/>
              <a:gd name="connsiteY5" fmla="*/ 179979 h 1724633"/>
              <a:gd name="connsiteX6" fmla="*/ 761814 w 1004335"/>
              <a:gd name="connsiteY6" fmla="*/ 510179 h 1724633"/>
              <a:gd name="connsiteX7" fmla="*/ 888814 w 1004335"/>
              <a:gd name="connsiteY7" fmla="*/ 776879 h 1724633"/>
              <a:gd name="connsiteX8" fmla="*/ 1003114 w 1004335"/>
              <a:gd name="connsiteY8" fmla="*/ 1272179 h 1724633"/>
              <a:gd name="connsiteX9" fmla="*/ 1003114 w 1004335"/>
              <a:gd name="connsiteY9" fmla="*/ 1564279 h 1724633"/>
              <a:gd name="connsiteX10" fmla="*/ 997018 w 1004335"/>
              <a:gd name="connsiteY10" fmla="*/ 1703979 h 1724633"/>
              <a:gd name="connsiteX11" fmla="*/ 0 w 1004335"/>
              <a:gd name="connsiteY11" fmla="*/ 1724633 h 1724633"/>
              <a:gd name="connsiteX0" fmla="*/ 74714 w 1079049"/>
              <a:gd name="connsiteY0" fmla="*/ 1724633 h 1728000"/>
              <a:gd name="connsiteX1" fmla="*/ 93121 w 1079049"/>
              <a:gd name="connsiteY1" fmla="*/ 1569723 h 1728000"/>
              <a:gd name="connsiteX2" fmla="*/ 277728 w 1079049"/>
              <a:gd name="connsiteY2" fmla="*/ 319679 h 1728000"/>
              <a:gd name="connsiteX3" fmla="*/ 353928 w 1079049"/>
              <a:gd name="connsiteY3" fmla="*/ 103779 h 1728000"/>
              <a:gd name="connsiteX4" fmla="*/ 528680 w 1079049"/>
              <a:gd name="connsiteY4" fmla="*/ 2179 h 1728000"/>
              <a:gd name="connsiteX5" fmla="*/ 684128 w 1079049"/>
              <a:gd name="connsiteY5" fmla="*/ 40279 h 1728000"/>
              <a:gd name="connsiteX6" fmla="*/ 747628 w 1079049"/>
              <a:gd name="connsiteY6" fmla="*/ 179979 h 1728000"/>
              <a:gd name="connsiteX7" fmla="*/ 836528 w 1079049"/>
              <a:gd name="connsiteY7" fmla="*/ 510179 h 1728000"/>
              <a:gd name="connsiteX8" fmla="*/ 963528 w 1079049"/>
              <a:gd name="connsiteY8" fmla="*/ 776879 h 1728000"/>
              <a:gd name="connsiteX9" fmla="*/ 1077828 w 1079049"/>
              <a:gd name="connsiteY9" fmla="*/ 1272179 h 1728000"/>
              <a:gd name="connsiteX10" fmla="*/ 1077828 w 1079049"/>
              <a:gd name="connsiteY10" fmla="*/ 1564279 h 1728000"/>
              <a:gd name="connsiteX11" fmla="*/ 1071732 w 1079049"/>
              <a:gd name="connsiteY11" fmla="*/ 1703979 h 1728000"/>
              <a:gd name="connsiteX12" fmla="*/ 74714 w 1079049"/>
              <a:gd name="connsiteY12" fmla="*/ 1724633 h 1728000"/>
              <a:gd name="connsiteX0" fmla="*/ 74714 w 1079049"/>
              <a:gd name="connsiteY0" fmla="*/ 1724633 h 1728000"/>
              <a:gd name="connsiteX1" fmla="*/ 93121 w 1079049"/>
              <a:gd name="connsiteY1" fmla="*/ 1569723 h 1728000"/>
              <a:gd name="connsiteX2" fmla="*/ 277728 w 1079049"/>
              <a:gd name="connsiteY2" fmla="*/ 319679 h 1728000"/>
              <a:gd name="connsiteX3" fmla="*/ 353928 w 1079049"/>
              <a:gd name="connsiteY3" fmla="*/ 103779 h 1728000"/>
              <a:gd name="connsiteX4" fmla="*/ 528680 w 1079049"/>
              <a:gd name="connsiteY4" fmla="*/ 2179 h 1728000"/>
              <a:gd name="connsiteX5" fmla="*/ 684128 w 1079049"/>
              <a:gd name="connsiteY5" fmla="*/ 40279 h 1728000"/>
              <a:gd name="connsiteX6" fmla="*/ 747628 w 1079049"/>
              <a:gd name="connsiteY6" fmla="*/ 179979 h 1728000"/>
              <a:gd name="connsiteX7" fmla="*/ 836528 w 1079049"/>
              <a:gd name="connsiteY7" fmla="*/ 510179 h 1728000"/>
              <a:gd name="connsiteX8" fmla="*/ 963528 w 1079049"/>
              <a:gd name="connsiteY8" fmla="*/ 776879 h 1728000"/>
              <a:gd name="connsiteX9" fmla="*/ 1077828 w 1079049"/>
              <a:gd name="connsiteY9" fmla="*/ 1272179 h 1728000"/>
              <a:gd name="connsiteX10" fmla="*/ 1077828 w 1079049"/>
              <a:gd name="connsiteY10" fmla="*/ 1564279 h 1728000"/>
              <a:gd name="connsiteX11" fmla="*/ 1071732 w 1079049"/>
              <a:gd name="connsiteY11" fmla="*/ 1703979 h 1728000"/>
              <a:gd name="connsiteX12" fmla="*/ 74714 w 1079049"/>
              <a:gd name="connsiteY12" fmla="*/ 1724633 h 1728000"/>
              <a:gd name="connsiteX0" fmla="*/ 74714 w 1079049"/>
              <a:gd name="connsiteY0" fmla="*/ 1724633 h 1728000"/>
              <a:gd name="connsiteX1" fmla="*/ 93121 w 1079049"/>
              <a:gd name="connsiteY1" fmla="*/ 1569723 h 1728000"/>
              <a:gd name="connsiteX2" fmla="*/ 131283 w 1079049"/>
              <a:gd name="connsiteY2" fmla="*/ 877805 h 1728000"/>
              <a:gd name="connsiteX3" fmla="*/ 277728 w 1079049"/>
              <a:gd name="connsiteY3" fmla="*/ 319679 h 1728000"/>
              <a:gd name="connsiteX4" fmla="*/ 353928 w 1079049"/>
              <a:gd name="connsiteY4" fmla="*/ 103779 h 1728000"/>
              <a:gd name="connsiteX5" fmla="*/ 528680 w 1079049"/>
              <a:gd name="connsiteY5" fmla="*/ 2179 h 1728000"/>
              <a:gd name="connsiteX6" fmla="*/ 684128 w 1079049"/>
              <a:gd name="connsiteY6" fmla="*/ 40279 h 1728000"/>
              <a:gd name="connsiteX7" fmla="*/ 747628 w 1079049"/>
              <a:gd name="connsiteY7" fmla="*/ 179979 h 1728000"/>
              <a:gd name="connsiteX8" fmla="*/ 836528 w 1079049"/>
              <a:gd name="connsiteY8" fmla="*/ 510179 h 1728000"/>
              <a:gd name="connsiteX9" fmla="*/ 963528 w 1079049"/>
              <a:gd name="connsiteY9" fmla="*/ 776879 h 1728000"/>
              <a:gd name="connsiteX10" fmla="*/ 1077828 w 1079049"/>
              <a:gd name="connsiteY10" fmla="*/ 1272179 h 1728000"/>
              <a:gd name="connsiteX11" fmla="*/ 1077828 w 1079049"/>
              <a:gd name="connsiteY11" fmla="*/ 1564279 h 1728000"/>
              <a:gd name="connsiteX12" fmla="*/ 1071732 w 1079049"/>
              <a:gd name="connsiteY12" fmla="*/ 1703979 h 1728000"/>
              <a:gd name="connsiteX13" fmla="*/ 74714 w 1079049"/>
              <a:gd name="connsiteY13" fmla="*/ 1724633 h 1728000"/>
              <a:gd name="connsiteX0" fmla="*/ 74714 w 1079049"/>
              <a:gd name="connsiteY0" fmla="*/ 1724633 h 1728000"/>
              <a:gd name="connsiteX1" fmla="*/ 93121 w 1079049"/>
              <a:gd name="connsiteY1" fmla="*/ 1569723 h 1728000"/>
              <a:gd name="connsiteX2" fmla="*/ 131283 w 1079049"/>
              <a:gd name="connsiteY2" fmla="*/ 877805 h 1728000"/>
              <a:gd name="connsiteX3" fmla="*/ 285361 w 1079049"/>
              <a:gd name="connsiteY3" fmla="*/ 319679 h 1728000"/>
              <a:gd name="connsiteX4" fmla="*/ 353928 w 1079049"/>
              <a:gd name="connsiteY4" fmla="*/ 103779 h 1728000"/>
              <a:gd name="connsiteX5" fmla="*/ 528680 w 1079049"/>
              <a:gd name="connsiteY5" fmla="*/ 2179 h 1728000"/>
              <a:gd name="connsiteX6" fmla="*/ 684128 w 1079049"/>
              <a:gd name="connsiteY6" fmla="*/ 40279 h 1728000"/>
              <a:gd name="connsiteX7" fmla="*/ 747628 w 1079049"/>
              <a:gd name="connsiteY7" fmla="*/ 179979 h 1728000"/>
              <a:gd name="connsiteX8" fmla="*/ 836528 w 1079049"/>
              <a:gd name="connsiteY8" fmla="*/ 510179 h 1728000"/>
              <a:gd name="connsiteX9" fmla="*/ 963528 w 1079049"/>
              <a:gd name="connsiteY9" fmla="*/ 776879 h 1728000"/>
              <a:gd name="connsiteX10" fmla="*/ 1077828 w 1079049"/>
              <a:gd name="connsiteY10" fmla="*/ 1272179 h 1728000"/>
              <a:gd name="connsiteX11" fmla="*/ 1077828 w 1079049"/>
              <a:gd name="connsiteY11" fmla="*/ 1564279 h 1728000"/>
              <a:gd name="connsiteX12" fmla="*/ 1071732 w 1079049"/>
              <a:gd name="connsiteY12" fmla="*/ 1703979 h 1728000"/>
              <a:gd name="connsiteX13" fmla="*/ 74714 w 1079049"/>
              <a:gd name="connsiteY13" fmla="*/ 1724633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049" h="1728000">
                <a:moveTo>
                  <a:pt x="74714" y="1724633"/>
                </a:moveTo>
                <a:cubicBezTo>
                  <a:pt x="-87116" y="1702257"/>
                  <a:pt x="59285" y="1803882"/>
                  <a:pt x="93121" y="1569723"/>
                </a:cubicBezTo>
                <a:cubicBezTo>
                  <a:pt x="107637" y="1440633"/>
                  <a:pt x="100515" y="1086146"/>
                  <a:pt x="131283" y="877805"/>
                </a:cubicBezTo>
                <a:cubicBezTo>
                  <a:pt x="162051" y="669464"/>
                  <a:pt x="253342" y="460732"/>
                  <a:pt x="285361" y="319679"/>
                </a:cubicBezTo>
                <a:cubicBezTo>
                  <a:pt x="327694" y="251946"/>
                  <a:pt x="311595" y="171512"/>
                  <a:pt x="353928" y="103779"/>
                </a:cubicBezTo>
                <a:lnTo>
                  <a:pt x="528680" y="2179"/>
                </a:lnTo>
                <a:cubicBezTo>
                  <a:pt x="579480" y="-6288"/>
                  <a:pt x="647637" y="10646"/>
                  <a:pt x="684128" y="40279"/>
                </a:cubicBezTo>
                <a:cubicBezTo>
                  <a:pt x="720619" y="69912"/>
                  <a:pt x="730695" y="118596"/>
                  <a:pt x="747628" y="179979"/>
                </a:cubicBezTo>
                <a:cubicBezTo>
                  <a:pt x="760328" y="256179"/>
                  <a:pt x="823828" y="433979"/>
                  <a:pt x="836528" y="510179"/>
                </a:cubicBezTo>
                <a:cubicBezTo>
                  <a:pt x="857695" y="599079"/>
                  <a:pt x="942361" y="687979"/>
                  <a:pt x="963528" y="776879"/>
                </a:cubicBezTo>
                <a:cubicBezTo>
                  <a:pt x="976228" y="941979"/>
                  <a:pt x="1065128" y="1107079"/>
                  <a:pt x="1077828" y="1272179"/>
                </a:cubicBezTo>
                <a:cubicBezTo>
                  <a:pt x="1073595" y="1369546"/>
                  <a:pt x="1082061" y="1466912"/>
                  <a:pt x="1077828" y="1564279"/>
                </a:cubicBezTo>
                <a:lnTo>
                  <a:pt x="1071732" y="1703979"/>
                </a:lnTo>
                <a:lnTo>
                  <a:pt x="74714" y="17246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wipe dir="d"/>
        <p:sndAc>
          <p:stSnd>
            <p:snd r:embed="rId2" name="breeze.wav"/>
          </p:stSnd>
        </p:sndAc>
      </p:transition>
    </mc:Choice>
    <mc:Fallback xmlns="">
      <p:transition spd="slow" advClick="0" advTm="5000">
        <p:wipe dir="d"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95438" y="4207634"/>
            <a:ext cx="1250081" cy="662270"/>
            <a:chOff x="-1042328" y="2620224"/>
            <a:chExt cx="8333873" cy="44151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" y="2694611"/>
              <a:ext cx="1589289" cy="11571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1544992" y="5232628"/>
              <a:ext cx="1589289" cy="11571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-1258395" y="3489411"/>
              <a:ext cx="1589289" cy="11571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-618873" y="5480791"/>
              <a:ext cx="1589289" cy="11571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206430" y="4125601"/>
              <a:ext cx="1589289" cy="11571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3490786" y="4635989"/>
              <a:ext cx="1589289" cy="1157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4326529" y="5878202"/>
              <a:ext cx="1589289" cy="11571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2191160" y="3429611"/>
              <a:ext cx="1589289" cy="11571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3777356" y="2836291"/>
              <a:ext cx="1589289" cy="11571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5064348" y="4339989"/>
              <a:ext cx="1589289" cy="11571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5702256" y="2836291"/>
              <a:ext cx="1589289" cy="115715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544741" y="2763367"/>
            <a:ext cx="1792059" cy="961109"/>
            <a:chOff x="4101291" y="384149"/>
            <a:chExt cx="1792059" cy="96110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064" y="401560"/>
              <a:ext cx="238393" cy="1735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4810718" y="1063589"/>
              <a:ext cx="238393" cy="173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4068881" y="416559"/>
              <a:ext cx="238393" cy="1735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4292036" y="1035987"/>
              <a:ext cx="238393" cy="1735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4570737" y="781767"/>
              <a:ext cx="238393" cy="1735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5256292" y="809226"/>
              <a:ext cx="238393" cy="1735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5304626" y="1171685"/>
              <a:ext cx="238393" cy="1735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4873550" y="664378"/>
              <a:ext cx="238393" cy="1735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5158663" y="421445"/>
              <a:ext cx="238393" cy="1735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5687367" y="1018323"/>
              <a:ext cx="238393" cy="1735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5625439" y="432581"/>
              <a:ext cx="238393" cy="173573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4565916" y="432321"/>
            <a:ext cx="2559131" cy="1761329"/>
            <a:chOff x="6164917" y="1411115"/>
            <a:chExt cx="2559131" cy="176132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005" y="1708057"/>
              <a:ext cx="238393" cy="1735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7253006" y="2917652"/>
              <a:ext cx="238393" cy="17357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6603874" y="1950484"/>
              <a:ext cx="238393" cy="17357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6164917" y="2607807"/>
              <a:ext cx="238393" cy="17357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6950843" y="2468109"/>
              <a:ext cx="238393" cy="17357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7774619" y="2522770"/>
              <a:ext cx="238393" cy="17357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7920576" y="2998871"/>
              <a:ext cx="238393" cy="17357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7784124" y="2060942"/>
              <a:ext cx="238393" cy="17357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7996773" y="1443525"/>
              <a:ext cx="238393" cy="17357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8518065" y="2579080"/>
              <a:ext cx="238393" cy="17357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8465139" y="1820214"/>
              <a:ext cx="238393" cy="173573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879">
            <a:off x="784339" y="1347409"/>
            <a:ext cx="2522220" cy="183642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4" name="Group 53"/>
          <p:cNvGrpSpPr/>
          <p:nvPr/>
        </p:nvGrpSpPr>
        <p:grpSpPr>
          <a:xfrm>
            <a:off x="6442125" y="4270015"/>
            <a:ext cx="1250081" cy="662270"/>
            <a:chOff x="-1042328" y="2620224"/>
            <a:chExt cx="8333873" cy="441513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" y="2694611"/>
              <a:ext cx="1589289" cy="115715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1544992" y="5232628"/>
              <a:ext cx="1589289" cy="115715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-1258395" y="3489411"/>
              <a:ext cx="1589289" cy="115715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-618873" y="5480791"/>
              <a:ext cx="1589289" cy="115715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206430" y="4125601"/>
              <a:ext cx="1589289" cy="115715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3490786" y="4635989"/>
              <a:ext cx="1589289" cy="115715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4326529" y="5878202"/>
              <a:ext cx="1589289" cy="115715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2191160" y="3429611"/>
              <a:ext cx="1589289" cy="115715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3777356" y="2836291"/>
              <a:ext cx="1589289" cy="115715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5064348" y="4339989"/>
              <a:ext cx="1589289" cy="115715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5702256" y="2836291"/>
              <a:ext cx="1589289" cy="1157156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9121">
            <a:off x="756112" y="3188443"/>
            <a:ext cx="238393" cy="173573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 rot="237095">
            <a:off x="2950585" y="5084428"/>
            <a:ext cx="4623905" cy="783496"/>
            <a:chOff x="3715215" y="5213331"/>
            <a:chExt cx="4623905" cy="783496"/>
          </a:xfrm>
        </p:grpSpPr>
        <p:grpSp>
          <p:nvGrpSpPr>
            <p:cNvPr id="51" name="Group 50"/>
            <p:cNvGrpSpPr/>
            <p:nvPr/>
          </p:nvGrpSpPr>
          <p:grpSpPr>
            <a:xfrm rot="596690">
              <a:off x="5977744" y="5263810"/>
              <a:ext cx="960914" cy="589373"/>
              <a:chOff x="1770111" y="2829470"/>
              <a:chExt cx="960914" cy="58937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0111" y="28763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2037444" y="314419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1889090" y="31896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2137927" y="324527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1823018" y="3053982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2173773" y="305398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2294312" y="32023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1978832" y="29628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2255267" y="28618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2359512" y="302236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2492632" y="2894980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 rot="20367081">
              <a:off x="7378206" y="5236037"/>
              <a:ext cx="960914" cy="589373"/>
              <a:chOff x="1770111" y="2829470"/>
              <a:chExt cx="960914" cy="589373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0111" y="28763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2037444" y="314419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1889090" y="31896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2137927" y="324527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1823018" y="3053982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2173773" y="305398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2294312" y="32023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1978832" y="29628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2255267" y="28618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2359512" y="302236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2492632" y="2894980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4518789" y="5387819"/>
              <a:ext cx="960914" cy="589373"/>
              <a:chOff x="1770111" y="2829470"/>
              <a:chExt cx="960914" cy="589373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0111" y="28763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2037444" y="314419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1889090" y="31896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2137927" y="324527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1823018" y="3053982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2173773" y="305398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2294312" y="32023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1978832" y="29628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2255267" y="28618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2359512" y="302236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2492632" y="2894980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95" name="Group 94"/>
            <p:cNvGrpSpPr/>
            <p:nvPr/>
          </p:nvGrpSpPr>
          <p:grpSpPr>
            <a:xfrm rot="10800000">
              <a:off x="3715215" y="5407454"/>
              <a:ext cx="960914" cy="589373"/>
              <a:chOff x="1770111" y="2829470"/>
              <a:chExt cx="960914" cy="589373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0111" y="28763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2037444" y="314419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1889090" y="31896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2137927" y="324527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1823018" y="3053982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2173773" y="305398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2294312" y="32023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1978832" y="29628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2255267" y="28618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2359512" y="302236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2492632" y="2894980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107" name="Group 106"/>
            <p:cNvGrpSpPr/>
            <p:nvPr/>
          </p:nvGrpSpPr>
          <p:grpSpPr>
            <a:xfrm rot="10800000">
              <a:off x="5236301" y="5365288"/>
              <a:ext cx="960914" cy="589373"/>
              <a:chOff x="1770111" y="2829470"/>
              <a:chExt cx="960914" cy="589373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0111" y="28763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2037444" y="314419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1889090" y="31896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2137927" y="324527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1823018" y="3053982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2173773" y="305398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2294312" y="32023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1978832" y="29628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2255267" y="28618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2359512" y="302236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2492632" y="2894980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6610702" y="5213331"/>
              <a:ext cx="960914" cy="589373"/>
              <a:chOff x="1770111" y="2829470"/>
              <a:chExt cx="960914" cy="589373"/>
            </a:xfrm>
          </p:grpSpPr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0111" y="28763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2037444" y="314419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1889090" y="31896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2137927" y="324527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1823018" y="3053982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2173773" y="305398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2294312" y="32023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1978832" y="29628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2255267" y="286188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2359512" y="302236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2492632" y="2894980"/>
                <a:ext cx="238393" cy="1735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126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0" y="5018700"/>
            <a:ext cx="9153878" cy="940157"/>
          </a:xfrm>
          <a:custGeom>
            <a:avLst/>
            <a:gdLst>
              <a:gd name="connsiteX0" fmla="*/ 8748278 w 9153878"/>
              <a:gd name="connsiteY0" fmla="*/ 85304 h 940157"/>
              <a:gd name="connsiteX1" fmla="*/ 8749985 w 9153878"/>
              <a:gd name="connsiteY1" fmla="*/ 86578 h 940157"/>
              <a:gd name="connsiteX2" fmla="*/ 8749477 w 9153878"/>
              <a:gd name="connsiteY2" fmla="*/ 86228 h 940157"/>
              <a:gd name="connsiteX3" fmla="*/ 8748278 w 9153878"/>
              <a:gd name="connsiteY3" fmla="*/ 85304 h 940157"/>
              <a:gd name="connsiteX4" fmla="*/ 9115241 w 9153878"/>
              <a:gd name="connsiteY4" fmla="*/ 0 h 940157"/>
              <a:gd name="connsiteX5" fmla="*/ 9153878 w 9153878"/>
              <a:gd name="connsiteY5" fmla="*/ 0 h 940157"/>
              <a:gd name="connsiteX6" fmla="*/ 9140999 w 9153878"/>
              <a:gd name="connsiteY6" fmla="*/ 940157 h 940157"/>
              <a:gd name="connsiteX7" fmla="*/ 0 w 9153878"/>
              <a:gd name="connsiteY7" fmla="*/ 940157 h 940157"/>
              <a:gd name="connsiteX8" fmla="*/ 0 w 9153878"/>
              <a:gd name="connsiteY8" fmla="*/ 20068 h 940157"/>
              <a:gd name="connsiteX9" fmla="*/ 74272 w 9153878"/>
              <a:gd name="connsiteY9" fmla="*/ 38636 h 940157"/>
              <a:gd name="connsiteX10" fmla="*/ 177303 w 9153878"/>
              <a:gd name="connsiteY10" fmla="*/ 51515 h 940157"/>
              <a:gd name="connsiteX11" fmla="*/ 280334 w 9153878"/>
              <a:gd name="connsiteY11" fmla="*/ 64394 h 940157"/>
              <a:gd name="connsiteX12" fmla="*/ 331850 w 9153878"/>
              <a:gd name="connsiteY12" fmla="*/ 51515 h 940157"/>
              <a:gd name="connsiteX13" fmla="*/ 357607 w 9153878"/>
              <a:gd name="connsiteY13" fmla="*/ 90152 h 940157"/>
              <a:gd name="connsiteX14" fmla="*/ 396244 w 9153878"/>
              <a:gd name="connsiteY14" fmla="*/ 103031 h 940157"/>
              <a:gd name="connsiteX15" fmla="*/ 537912 w 9153878"/>
              <a:gd name="connsiteY15" fmla="*/ 64394 h 940157"/>
              <a:gd name="connsiteX16" fmla="*/ 576548 w 9153878"/>
              <a:gd name="connsiteY16" fmla="*/ 90152 h 940157"/>
              <a:gd name="connsiteX17" fmla="*/ 602306 w 9153878"/>
              <a:gd name="connsiteY17" fmla="*/ 128788 h 940157"/>
              <a:gd name="connsiteX18" fmla="*/ 679579 w 9153878"/>
              <a:gd name="connsiteY18" fmla="*/ 141667 h 940157"/>
              <a:gd name="connsiteX19" fmla="*/ 718216 w 9153878"/>
              <a:gd name="connsiteY19" fmla="*/ 128788 h 940157"/>
              <a:gd name="connsiteX20" fmla="*/ 769731 w 9153878"/>
              <a:gd name="connsiteY20" fmla="*/ 103031 h 940157"/>
              <a:gd name="connsiteX21" fmla="*/ 859884 w 9153878"/>
              <a:gd name="connsiteY21" fmla="*/ 115909 h 940157"/>
              <a:gd name="connsiteX22" fmla="*/ 1001551 w 9153878"/>
              <a:gd name="connsiteY22" fmla="*/ 115909 h 940157"/>
              <a:gd name="connsiteX23" fmla="*/ 1040188 w 9153878"/>
              <a:gd name="connsiteY23" fmla="*/ 103031 h 940157"/>
              <a:gd name="connsiteX24" fmla="*/ 1078824 w 9153878"/>
              <a:gd name="connsiteY24" fmla="*/ 103031 h 940157"/>
              <a:gd name="connsiteX25" fmla="*/ 1168976 w 9153878"/>
              <a:gd name="connsiteY25" fmla="*/ 90152 h 940157"/>
              <a:gd name="connsiteX26" fmla="*/ 1207613 w 9153878"/>
              <a:gd name="connsiteY26" fmla="*/ 128788 h 940157"/>
              <a:gd name="connsiteX27" fmla="*/ 1246250 w 9153878"/>
              <a:gd name="connsiteY27" fmla="*/ 141667 h 940157"/>
              <a:gd name="connsiteX28" fmla="*/ 1336402 w 9153878"/>
              <a:gd name="connsiteY28" fmla="*/ 128788 h 940157"/>
              <a:gd name="connsiteX29" fmla="*/ 1413675 w 9153878"/>
              <a:gd name="connsiteY29" fmla="*/ 115909 h 940157"/>
              <a:gd name="connsiteX30" fmla="*/ 1465191 w 9153878"/>
              <a:gd name="connsiteY30" fmla="*/ 90152 h 940157"/>
              <a:gd name="connsiteX31" fmla="*/ 1503827 w 9153878"/>
              <a:gd name="connsiteY31" fmla="*/ 77273 h 940157"/>
              <a:gd name="connsiteX32" fmla="*/ 1606858 w 9153878"/>
              <a:gd name="connsiteY32" fmla="*/ 103031 h 940157"/>
              <a:gd name="connsiteX33" fmla="*/ 1658374 w 9153878"/>
              <a:gd name="connsiteY33" fmla="*/ 128788 h 940157"/>
              <a:gd name="connsiteX34" fmla="*/ 1722768 w 9153878"/>
              <a:gd name="connsiteY34" fmla="*/ 141667 h 940157"/>
              <a:gd name="connsiteX35" fmla="*/ 1761405 w 9153878"/>
              <a:gd name="connsiteY35" fmla="*/ 115909 h 940157"/>
              <a:gd name="connsiteX36" fmla="*/ 1800041 w 9153878"/>
              <a:gd name="connsiteY36" fmla="*/ 103031 h 940157"/>
              <a:gd name="connsiteX37" fmla="*/ 1838678 w 9153878"/>
              <a:gd name="connsiteY37" fmla="*/ 115909 h 940157"/>
              <a:gd name="connsiteX38" fmla="*/ 1915951 w 9153878"/>
              <a:gd name="connsiteY38" fmla="*/ 167425 h 940157"/>
              <a:gd name="connsiteX39" fmla="*/ 1993224 w 9153878"/>
              <a:gd name="connsiteY39" fmla="*/ 103031 h 940157"/>
              <a:gd name="connsiteX40" fmla="*/ 2070498 w 9153878"/>
              <a:gd name="connsiteY40" fmla="*/ 77273 h 940157"/>
              <a:gd name="connsiteX41" fmla="*/ 2083376 w 9153878"/>
              <a:gd name="connsiteY41" fmla="*/ 115909 h 940157"/>
              <a:gd name="connsiteX42" fmla="*/ 2134892 w 9153878"/>
              <a:gd name="connsiteY42" fmla="*/ 128788 h 940157"/>
              <a:gd name="connsiteX43" fmla="*/ 2173529 w 9153878"/>
              <a:gd name="connsiteY43" fmla="*/ 115909 h 940157"/>
              <a:gd name="connsiteX44" fmla="*/ 2250802 w 9153878"/>
              <a:gd name="connsiteY44" fmla="*/ 103031 h 940157"/>
              <a:gd name="connsiteX45" fmla="*/ 2263681 w 9153878"/>
              <a:gd name="connsiteY45" fmla="*/ 64394 h 940157"/>
              <a:gd name="connsiteX46" fmla="*/ 2328075 w 9153878"/>
              <a:gd name="connsiteY46" fmla="*/ 115909 h 940157"/>
              <a:gd name="connsiteX47" fmla="*/ 2379591 w 9153878"/>
              <a:gd name="connsiteY47" fmla="*/ 128788 h 940157"/>
              <a:gd name="connsiteX48" fmla="*/ 2418227 w 9153878"/>
              <a:gd name="connsiteY48" fmla="*/ 103031 h 940157"/>
              <a:gd name="connsiteX49" fmla="*/ 2534137 w 9153878"/>
              <a:gd name="connsiteY49" fmla="*/ 90152 h 940157"/>
              <a:gd name="connsiteX50" fmla="*/ 2624289 w 9153878"/>
              <a:gd name="connsiteY50" fmla="*/ 103031 h 940157"/>
              <a:gd name="connsiteX51" fmla="*/ 2701562 w 9153878"/>
              <a:gd name="connsiteY51" fmla="*/ 90152 h 940157"/>
              <a:gd name="connsiteX52" fmla="*/ 2791714 w 9153878"/>
              <a:gd name="connsiteY52" fmla="*/ 103031 h 940157"/>
              <a:gd name="connsiteX53" fmla="*/ 2830351 w 9153878"/>
              <a:gd name="connsiteY53" fmla="*/ 115909 h 940157"/>
              <a:gd name="connsiteX54" fmla="*/ 2907624 w 9153878"/>
              <a:gd name="connsiteY54" fmla="*/ 128788 h 940157"/>
              <a:gd name="connsiteX55" fmla="*/ 2946261 w 9153878"/>
              <a:gd name="connsiteY55" fmla="*/ 103031 h 940157"/>
              <a:gd name="connsiteX56" fmla="*/ 3062171 w 9153878"/>
              <a:gd name="connsiteY56" fmla="*/ 115909 h 940157"/>
              <a:gd name="connsiteX57" fmla="*/ 3139444 w 9153878"/>
              <a:gd name="connsiteY57" fmla="*/ 90152 h 940157"/>
              <a:gd name="connsiteX58" fmla="*/ 3255354 w 9153878"/>
              <a:gd name="connsiteY58" fmla="*/ 115909 h 940157"/>
              <a:gd name="connsiteX59" fmla="*/ 3409900 w 9153878"/>
              <a:gd name="connsiteY59" fmla="*/ 141667 h 940157"/>
              <a:gd name="connsiteX60" fmla="*/ 3448537 w 9153878"/>
              <a:gd name="connsiteY60" fmla="*/ 154546 h 940157"/>
              <a:gd name="connsiteX61" fmla="*/ 3487174 w 9153878"/>
              <a:gd name="connsiteY61" fmla="*/ 141667 h 940157"/>
              <a:gd name="connsiteX62" fmla="*/ 3512931 w 9153878"/>
              <a:gd name="connsiteY62" fmla="*/ 103031 h 940157"/>
              <a:gd name="connsiteX63" fmla="*/ 3731872 w 9153878"/>
              <a:gd name="connsiteY63" fmla="*/ 90152 h 940157"/>
              <a:gd name="connsiteX64" fmla="*/ 3809145 w 9153878"/>
              <a:gd name="connsiteY64" fmla="*/ 115909 h 940157"/>
              <a:gd name="connsiteX65" fmla="*/ 3873540 w 9153878"/>
              <a:gd name="connsiteY65" fmla="*/ 180304 h 940157"/>
              <a:gd name="connsiteX66" fmla="*/ 3912176 w 9153878"/>
              <a:gd name="connsiteY66" fmla="*/ 154546 h 940157"/>
              <a:gd name="connsiteX67" fmla="*/ 3937934 w 9153878"/>
              <a:gd name="connsiteY67" fmla="*/ 115909 h 940157"/>
              <a:gd name="connsiteX68" fmla="*/ 4105360 w 9153878"/>
              <a:gd name="connsiteY68" fmla="*/ 141667 h 940157"/>
              <a:gd name="connsiteX69" fmla="*/ 4234148 w 9153878"/>
              <a:gd name="connsiteY69" fmla="*/ 115909 h 940157"/>
              <a:gd name="connsiteX70" fmla="*/ 4247027 w 9153878"/>
              <a:gd name="connsiteY70" fmla="*/ 77273 h 940157"/>
              <a:gd name="connsiteX71" fmla="*/ 4285664 w 9153878"/>
              <a:gd name="connsiteY71" fmla="*/ 103031 h 940157"/>
              <a:gd name="connsiteX72" fmla="*/ 4401574 w 9153878"/>
              <a:gd name="connsiteY72" fmla="*/ 154546 h 940157"/>
              <a:gd name="connsiteX73" fmla="*/ 4427331 w 9153878"/>
              <a:gd name="connsiteY73" fmla="*/ 115909 h 940157"/>
              <a:gd name="connsiteX74" fmla="*/ 4530362 w 9153878"/>
              <a:gd name="connsiteY74" fmla="*/ 90152 h 940157"/>
              <a:gd name="connsiteX75" fmla="*/ 4556120 w 9153878"/>
              <a:gd name="connsiteY75" fmla="*/ 128788 h 940157"/>
              <a:gd name="connsiteX76" fmla="*/ 4594757 w 9153878"/>
              <a:gd name="connsiteY76" fmla="*/ 115909 h 940157"/>
              <a:gd name="connsiteX77" fmla="*/ 4710667 w 9153878"/>
              <a:gd name="connsiteY77" fmla="*/ 115909 h 940157"/>
              <a:gd name="connsiteX78" fmla="*/ 4749303 w 9153878"/>
              <a:gd name="connsiteY78" fmla="*/ 103031 h 940157"/>
              <a:gd name="connsiteX79" fmla="*/ 4826576 w 9153878"/>
              <a:gd name="connsiteY79" fmla="*/ 64394 h 940157"/>
              <a:gd name="connsiteX80" fmla="*/ 4903850 w 9153878"/>
              <a:gd name="connsiteY80" fmla="*/ 90152 h 940157"/>
              <a:gd name="connsiteX81" fmla="*/ 4981123 w 9153878"/>
              <a:gd name="connsiteY81" fmla="*/ 103031 h 940157"/>
              <a:gd name="connsiteX82" fmla="*/ 5045517 w 9153878"/>
              <a:gd name="connsiteY82" fmla="*/ 115909 h 940157"/>
              <a:gd name="connsiteX83" fmla="*/ 5084154 w 9153878"/>
              <a:gd name="connsiteY83" fmla="*/ 103031 h 940157"/>
              <a:gd name="connsiteX84" fmla="*/ 5161427 w 9153878"/>
              <a:gd name="connsiteY84" fmla="*/ 77273 h 940157"/>
              <a:gd name="connsiteX85" fmla="*/ 5251579 w 9153878"/>
              <a:gd name="connsiteY85" fmla="*/ 115909 h 940157"/>
              <a:gd name="connsiteX86" fmla="*/ 5341731 w 9153878"/>
              <a:gd name="connsiteY86" fmla="*/ 141667 h 940157"/>
              <a:gd name="connsiteX87" fmla="*/ 5380368 w 9153878"/>
              <a:gd name="connsiteY87" fmla="*/ 115909 h 940157"/>
              <a:gd name="connsiteX88" fmla="*/ 5419005 w 9153878"/>
              <a:gd name="connsiteY88" fmla="*/ 103031 h 940157"/>
              <a:gd name="connsiteX89" fmla="*/ 5431884 w 9153878"/>
              <a:gd name="connsiteY89" fmla="*/ 64394 h 940157"/>
              <a:gd name="connsiteX90" fmla="*/ 5470520 w 9153878"/>
              <a:gd name="connsiteY90" fmla="*/ 77273 h 940157"/>
              <a:gd name="connsiteX91" fmla="*/ 5509157 w 9153878"/>
              <a:gd name="connsiteY91" fmla="*/ 103031 h 940157"/>
              <a:gd name="connsiteX92" fmla="*/ 5625067 w 9153878"/>
              <a:gd name="connsiteY92" fmla="*/ 180304 h 940157"/>
              <a:gd name="connsiteX93" fmla="*/ 5663703 w 9153878"/>
              <a:gd name="connsiteY93" fmla="*/ 167425 h 940157"/>
              <a:gd name="connsiteX94" fmla="*/ 5676582 w 9153878"/>
              <a:gd name="connsiteY94" fmla="*/ 128788 h 940157"/>
              <a:gd name="connsiteX95" fmla="*/ 5702340 w 9153878"/>
              <a:gd name="connsiteY95" fmla="*/ 77273 h 940157"/>
              <a:gd name="connsiteX96" fmla="*/ 5740976 w 9153878"/>
              <a:gd name="connsiteY96" fmla="*/ 64394 h 940157"/>
              <a:gd name="connsiteX97" fmla="*/ 5831129 w 9153878"/>
              <a:gd name="connsiteY97" fmla="*/ 90152 h 940157"/>
              <a:gd name="connsiteX98" fmla="*/ 5877121 w 9153878"/>
              <a:gd name="connsiteY98" fmla="*/ 104102 h 940157"/>
              <a:gd name="connsiteX99" fmla="*/ 5864477 w 9153878"/>
              <a:gd name="connsiteY99" fmla="*/ 101821 h 940157"/>
              <a:gd name="connsiteX100" fmla="*/ 5857456 w 9153878"/>
              <a:gd name="connsiteY100" fmla="*/ 100101 h 940157"/>
              <a:gd name="connsiteX101" fmla="*/ 5864317 w 9153878"/>
              <a:gd name="connsiteY101" fmla="*/ 101792 h 940157"/>
              <a:gd name="connsiteX102" fmla="*/ 5864477 w 9153878"/>
              <a:gd name="connsiteY102" fmla="*/ 101821 h 940157"/>
              <a:gd name="connsiteX103" fmla="*/ 5876487 w 9153878"/>
              <a:gd name="connsiteY103" fmla="*/ 104763 h 940157"/>
              <a:gd name="connsiteX104" fmla="*/ 5921281 w 9153878"/>
              <a:gd name="connsiteY104" fmla="*/ 115909 h 940157"/>
              <a:gd name="connsiteX105" fmla="*/ 5934160 w 9153878"/>
              <a:gd name="connsiteY105" fmla="*/ 77273 h 940157"/>
              <a:gd name="connsiteX106" fmla="*/ 5998554 w 9153878"/>
              <a:gd name="connsiteY106" fmla="*/ 64394 h 940157"/>
              <a:gd name="connsiteX107" fmla="*/ 6050069 w 9153878"/>
              <a:gd name="connsiteY107" fmla="*/ 51515 h 940157"/>
              <a:gd name="connsiteX108" fmla="*/ 6127343 w 9153878"/>
              <a:gd name="connsiteY108" fmla="*/ 90152 h 940157"/>
              <a:gd name="connsiteX109" fmla="*/ 6204616 w 9153878"/>
              <a:gd name="connsiteY109" fmla="*/ 115909 h 940157"/>
              <a:gd name="connsiteX110" fmla="*/ 6281889 w 9153878"/>
              <a:gd name="connsiteY110" fmla="*/ 90152 h 940157"/>
              <a:gd name="connsiteX111" fmla="*/ 6359162 w 9153878"/>
              <a:gd name="connsiteY111" fmla="*/ 90152 h 940157"/>
              <a:gd name="connsiteX112" fmla="*/ 6397799 w 9153878"/>
              <a:gd name="connsiteY112" fmla="*/ 103031 h 940157"/>
              <a:gd name="connsiteX113" fmla="*/ 6462193 w 9153878"/>
              <a:gd name="connsiteY113" fmla="*/ 115909 h 940157"/>
              <a:gd name="connsiteX114" fmla="*/ 6513709 w 9153878"/>
              <a:gd name="connsiteY114" fmla="*/ 128788 h 940157"/>
              <a:gd name="connsiteX115" fmla="*/ 6629619 w 9153878"/>
              <a:gd name="connsiteY115" fmla="*/ 77273 h 940157"/>
              <a:gd name="connsiteX116" fmla="*/ 6655376 w 9153878"/>
              <a:gd name="connsiteY116" fmla="*/ 115909 h 940157"/>
              <a:gd name="connsiteX117" fmla="*/ 6732650 w 9153878"/>
              <a:gd name="connsiteY117" fmla="*/ 141667 h 940157"/>
              <a:gd name="connsiteX118" fmla="*/ 6758407 w 9153878"/>
              <a:gd name="connsiteY118" fmla="*/ 103031 h 940157"/>
              <a:gd name="connsiteX119" fmla="*/ 6797044 w 9153878"/>
              <a:gd name="connsiteY119" fmla="*/ 64394 h 940157"/>
              <a:gd name="connsiteX120" fmla="*/ 6835681 w 9153878"/>
              <a:gd name="connsiteY120" fmla="*/ 51515 h 940157"/>
              <a:gd name="connsiteX121" fmla="*/ 6900075 w 9153878"/>
              <a:gd name="connsiteY121" fmla="*/ 103031 h 940157"/>
              <a:gd name="connsiteX122" fmla="*/ 6938712 w 9153878"/>
              <a:gd name="connsiteY122" fmla="*/ 90152 h 940157"/>
              <a:gd name="connsiteX123" fmla="*/ 7067500 w 9153878"/>
              <a:gd name="connsiteY123" fmla="*/ 64394 h 940157"/>
              <a:gd name="connsiteX124" fmla="*/ 7080379 w 9153878"/>
              <a:gd name="connsiteY124" fmla="*/ 103031 h 940157"/>
              <a:gd name="connsiteX125" fmla="*/ 7170531 w 9153878"/>
              <a:gd name="connsiteY125" fmla="*/ 141667 h 940157"/>
              <a:gd name="connsiteX126" fmla="*/ 7209168 w 9153878"/>
              <a:gd name="connsiteY126" fmla="*/ 103031 h 940157"/>
              <a:gd name="connsiteX127" fmla="*/ 7234926 w 9153878"/>
              <a:gd name="connsiteY127" fmla="*/ 64394 h 940157"/>
              <a:gd name="connsiteX128" fmla="*/ 7273562 w 9153878"/>
              <a:gd name="connsiteY128" fmla="*/ 38636 h 940157"/>
              <a:gd name="connsiteX129" fmla="*/ 7312199 w 9153878"/>
              <a:gd name="connsiteY129" fmla="*/ 51515 h 940157"/>
              <a:gd name="connsiteX130" fmla="*/ 7325078 w 9153878"/>
              <a:gd name="connsiteY130" fmla="*/ 103031 h 940157"/>
              <a:gd name="connsiteX131" fmla="*/ 7428109 w 9153878"/>
              <a:gd name="connsiteY131" fmla="*/ 115909 h 940157"/>
              <a:gd name="connsiteX132" fmla="*/ 7659929 w 9153878"/>
              <a:gd name="connsiteY132" fmla="*/ 90152 h 940157"/>
              <a:gd name="connsiteX133" fmla="*/ 7788717 w 9153878"/>
              <a:gd name="connsiteY133" fmla="*/ 115909 h 940157"/>
              <a:gd name="connsiteX134" fmla="*/ 7827354 w 9153878"/>
              <a:gd name="connsiteY134" fmla="*/ 103031 h 940157"/>
              <a:gd name="connsiteX135" fmla="*/ 7865991 w 9153878"/>
              <a:gd name="connsiteY135" fmla="*/ 115909 h 940157"/>
              <a:gd name="connsiteX136" fmla="*/ 7904627 w 9153878"/>
              <a:gd name="connsiteY136" fmla="*/ 77273 h 940157"/>
              <a:gd name="connsiteX137" fmla="*/ 7943264 w 9153878"/>
              <a:gd name="connsiteY137" fmla="*/ 90152 h 940157"/>
              <a:gd name="connsiteX138" fmla="*/ 7981900 w 9153878"/>
              <a:gd name="connsiteY138" fmla="*/ 115909 h 940157"/>
              <a:gd name="connsiteX139" fmla="*/ 8059174 w 9153878"/>
              <a:gd name="connsiteY139" fmla="*/ 115909 h 940157"/>
              <a:gd name="connsiteX140" fmla="*/ 8084931 w 9153878"/>
              <a:gd name="connsiteY140" fmla="*/ 77273 h 940157"/>
              <a:gd name="connsiteX141" fmla="*/ 8123568 w 9153878"/>
              <a:gd name="connsiteY141" fmla="*/ 64394 h 940157"/>
              <a:gd name="connsiteX142" fmla="*/ 8162205 w 9153878"/>
              <a:gd name="connsiteY142" fmla="*/ 77273 h 940157"/>
              <a:gd name="connsiteX143" fmla="*/ 8213720 w 9153878"/>
              <a:gd name="connsiteY143" fmla="*/ 90152 h 940157"/>
              <a:gd name="connsiteX144" fmla="*/ 8484176 w 9153878"/>
              <a:gd name="connsiteY144" fmla="*/ 51515 h 940157"/>
              <a:gd name="connsiteX145" fmla="*/ 8522813 w 9153878"/>
              <a:gd name="connsiteY145" fmla="*/ 64394 h 940157"/>
              <a:gd name="connsiteX146" fmla="*/ 8561450 w 9153878"/>
              <a:gd name="connsiteY146" fmla="*/ 51515 h 940157"/>
              <a:gd name="connsiteX147" fmla="*/ 8625844 w 9153878"/>
              <a:gd name="connsiteY147" fmla="*/ 38636 h 940157"/>
              <a:gd name="connsiteX148" fmla="*/ 8715996 w 9153878"/>
              <a:gd name="connsiteY148" fmla="*/ 77273 h 940157"/>
              <a:gd name="connsiteX149" fmla="*/ 8753101 w 9153878"/>
              <a:gd name="connsiteY149" fmla="*/ 88905 h 940157"/>
              <a:gd name="connsiteX150" fmla="*/ 8749985 w 9153878"/>
              <a:gd name="connsiteY150" fmla="*/ 86578 h 940157"/>
              <a:gd name="connsiteX151" fmla="*/ 8762530 w 9153878"/>
              <a:gd name="connsiteY151" fmla="*/ 95241 h 940157"/>
              <a:gd name="connsiteX152" fmla="*/ 8793269 w 9153878"/>
              <a:gd name="connsiteY152" fmla="*/ 115909 h 940157"/>
              <a:gd name="connsiteX153" fmla="*/ 8883422 w 9153878"/>
              <a:gd name="connsiteY153" fmla="*/ 115909 h 940157"/>
              <a:gd name="connsiteX154" fmla="*/ 8909179 w 9153878"/>
              <a:gd name="connsiteY154" fmla="*/ 77273 h 940157"/>
              <a:gd name="connsiteX155" fmla="*/ 9012210 w 9153878"/>
              <a:gd name="connsiteY155" fmla="*/ 51515 h 940157"/>
              <a:gd name="connsiteX156" fmla="*/ 9115241 w 9153878"/>
              <a:gd name="connsiteY156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40157">
                <a:moveTo>
                  <a:pt x="8748278" y="85304"/>
                </a:moveTo>
                <a:lnTo>
                  <a:pt x="8749985" y="86578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0999" y="940157"/>
                </a:lnTo>
                <a:lnTo>
                  <a:pt x="0" y="940157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0" y="103936"/>
                  <a:pt x="8760956" y="95139"/>
                  <a:pt x="8753101" y="88905"/>
                </a:cubicBezTo>
                <a:lnTo>
                  <a:pt x="8749985" y="86578"/>
                </a:lnTo>
                <a:lnTo>
                  <a:pt x="8762530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16754" y="239799"/>
            <a:ext cx="9153878" cy="917955"/>
          </a:xfrm>
          <a:custGeom>
            <a:avLst/>
            <a:gdLst>
              <a:gd name="connsiteX0" fmla="*/ 8748278 w 9153878"/>
              <a:gd name="connsiteY0" fmla="*/ 85304 h 917955"/>
              <a:gd name="connsiteX1" fmla="*/ 8749983 w 9153878"/>
              <a:gd name="connsiteY1" fmla="*/ 86577 h 917955"/>
              <a:gd name="connsiteX2" fmla="*/ 8749477 w 9153878"/>
              <a:gd name="connsiteY2" fmla="*/ 86228 h 917955"/>
              <a:gd name="connsiteX3" fmla="*/ 8748278 w 9153878"/>
              <a:gd name="connsiteY3" fmla="*/ 85304 h 917955"/>
              <a:gd name="connsiteX4" fmla="*/ 9115241 w 9153878"/>
              <a:gd name="connsiteY4" fmla="*/ 0 h 917955"/>
              <a:gd name="connsiteX5" fmla="*/ 9153878 w 9153878"/>
              <a:gd name="connsiteY5" fmla="*/ 0 h 917955"/>
              <a:gd name="connsiteX6" fmla="*/ 9141303 w 9153878"/>
              <a:gd name="connsiteY6" fmla="*/ 917955 h 917955"/>
              <a:gd name="connsiteX7" fmla="*/ 0 w 9153878"/>
              <a:gd name="connsiteY7" fmla="*/ 917955 h 917955"/>
              <a:gd name="connsiteX8" fmla="*/ 0 w 9153878"/>
              <a:gd name="connsiteY8" fmla="*/ 20068 h 917955"/>
              <a:gd name="connsiteX9" fmla="*/ 74272 w 9153878"/>
              <a:gd name="connsiteY9" fmla="*/ 38636 h 917955"/>
              <a:gd name="connsiteX10" fmla="*/ 177303 w 9153878"/>
              <a:gd name="connsiteY10" fmla="*/ 51515 h 917955"/>
              <a:gd name="connsiteX11" fmla="*/ 280334 w 9153878"/>
              <a:gd name="connsiteY11" fmla="*/ 64394 h 917955"/>
              <a:gd name="connsiteX12" fmla="*/ 331850 w 9153878"/>
              <a:gd name="connsiteY12" fmla="*/ 51515 h 917955"/>
              <a:gd name="connsiteX13" fmla="*/ 357607 w 9153878"/>
              <a:gd name="connsiteY13" fmla="*/ 90152 h 917955"/>
              <a:gd name="connsiteX14" fmla="*/ 396244 w 9153878"/>
              <a:gd name="connsiteY14" fmla="*/ 103031 h 917955"/>
              <a:gd name="connsiteX15" fmla="*/ 537912 w 9153878"/>
              <a:gd name="connsiteY15" fmla="*/ 64394 h 917955"/>
              <a:gd name="connsiteX16" fmla="*/ 576548 w 9153878"/>
              <a:gd name="connsiteY16" fmla="*/ 90152 h 917955"/>
              <a:gd name="connsiteX17" fmla="*/ 602306 w 9153878"/>
              <a:gd name="connsiteY17" fmla="*/ 128788 h 917955"/>
              <a:gd name="connsiteX18" fmla="*/ 679579 w 9153878"/>
              <a:gd name="connsiteY18" fmla="*/ 141667 h 917955"/>
              <a:gd name="connsiteX19" fmla="*/ 718216 w 9153878"/>
              <a:gd name="connsiteY19" fmla="*/ 128788 h 917955"/>
              <a:gd name="connsiteX20" fmla="*/ 769731 w 9153878"/>
              <a:gd name="connsiteY20" fmla="*/ 103031 h 917955"/>
              <a:gd name="connsiteX21" fmla="*/ 859884 w 9153878"/>
              <a:gd name="connsiteY21" fmla="*/ 115909 h 917955"/>
              <a:gd name="connsiteX22" fmla="*/ 1001551 w 9153878"/>
              <a:gd name="connsiteY22" fmla="*/ 115909 h 917955"/>
              <a:gd name="connsiteX23" fmla="*/ 1040188 w 9153878"/>
              <a:gd name="connsiteY23" fmla="*/ 103031 h 917955"/>
              <a:gd name="connsiteX24" fmla="*/ 1078824 w 9153878"/>
              <a:gd name="connsiteY24" fmla="*/ 103031 h 917955"/>
              <a:gd name="connsiteX25" fmla="*/ 1168976 w 9153878"/>
              <a:gd name="connsiteY25" fmla="*/ 90152 h 917955"/>
              <a:gd name="connsiteX26" fmla="*/ 1207613 w 9153878"/>
              <a:gd name="connsiteY26" fmla="*/ 128788 h 917955"/>
              <a:gd name="connsiteX27" fmla="*/ 1246250 w 9153878"/>
              <a:gd name="connsiteY27" fmla="*/ 141667 h 917955"/>
              <a:gd name="connsiteX28" fmla="*/ 1336402 w 9153878"/>
              <a:gd name="connsiteY28" fmla="*/ 128788 h 917955"/>
              <a:gd name="connsiteX29" fmla="*/ 1413675 w 9153878"/>
              <a:gd name="connsiteY29" fmla="*/ 115909 h 917955"/>
              <a:gd name="connsiteX30" fmla="*/ 1465191 w 9153878"/>
              <a:gd name="connsiteY30" fmla="*/ 90152 h 917955"/>
              <a:gd name="connsiteX31" fmla="*/ 1503827 w 9153878"/>
              <a:gd name="connsiteY31" fmla="*/ 77273 h 917955"/>
              <a:gd name="connsiteX32" fmla="*/ 1606858 w 9153878"/>
              <a:gd name="connsiteY32" fmla="*/ 103031 h 917955"/>
              <a:gd name="connsiteX33" fmla="*/ 1658374 w 9153878"/>
              <a:gd name="connsiteY33" fmla="*/ 128788 h 917955"/>
              <a:gd name="connsiteX34" fmla="*/ 1722768 w 9153878"/>
              <a:gd name="connsiteY34" fmla="*/ 141667 h 917955"/>
              <a:gd name="connsiteX35" fmla="*/ 1761405 w 9153878"/>
              <a:gd name="connsiteY35" fmla="*/ 115909 h 917955"/>
              <a:gd name="connsiteX36" fmla="*/ 1800041 w 9153878"/>
              <a:gd name="connsiteY36" fmla="*/ 103031 h 917955"/>
              <a:gd name="connsiteX37" fmla="*/ 1838678 w 9153878"/>
              <a:gd name="connsiteY37" fmla="*/ 115909 h 917955"/>
              <a:gd name="connsiteX38" fmla="*/ 1915951 w 9153878"/>
              <a:gd name="connsiteY38" fmla="*/ 167425 h 917955"/>
              <a:gd name="connsiteX39" fmla="*/ 1993224 w 9153878"/>
              <a:gd name="connsiteY39" fmla="*/ 103031 h 917955"/>
              <a:gd name="connsiteX40" fmla="*/ 2070498 w 9153878"/>
              <a:gd name="connsiteY40" fmla="*/ 77273 h 917955"/>
              <a:gd name="connsiteX41" fmla="*/ 2083376 w 9153878"/>
              <a:gd name="connsiteY41" fmla="*/ 115909 h 917955"/>
              <a:gd name="connsiteX42" fmla="*/ 2134892 w 9153878"/>
              <a:gd name="connsiteY42" fmla="*/ 128788 h 917955"/>
              <a:gd name="connsiteX43" fmla="*/ 2173529 w 9153878"/>
              <a:gd name="connsiteY43" fmla="*/ 115909 h 917955"/>
              <a:gd name="connsiteX44" fmla="*/ 2250802 w 9153878"/>
              <a:gd name="connsiteY44" fmla="*/ 103031 h 917955"/>
              <a:gd name="connsiteX45" fmla="*/ 2263681 w 9153878"/>
              <a:gd name="connsiteY45" fmla="*/ 64394 h 917955"/>
              <a:gd name="connsiteX46" fmla="*/ 2328075 w 9153878"/>
              <a:gd name="connsiteY46" fmla="*/ 115909 h 917955"/>
              <a:gd name="connsiteX47" fmla="*/ 2379591 w 9153878"/>
              <a:gd name="connsiteY47" fmla="*/ 128788 h 917955"/>
              <a:gd name="connsiteX48" fmla="*/ 2418227 w 9153878"/>
              <a:gd name="connsiteY48" fmla="*/ 103031 h 917955"/>
              <a:gd name="connsiteX49" fmla="*/ 2534137 w 9153878"/>
              <a:gd name="connsiteY49" fmla="*/ 90152 h 917955"/>
              <a:gd name="connsiteX50" fmla="*/ 2624289 w 9153878"/>
              <a:gd name="connsiteY50" fmla="*/ 103031 h 917955"/>
              <a:gd name="connsiteX51" fmla="*/ 2701562 w 9153878"/>
              <a:gd name="connsiteY51" fmla="*/ 90152 h 917955"/>
              <a:gd name="connsiteX52" fmla="*/ 2791714 w 9153878"/>
              <a:gd name="connsiteY52" fmla="*/ 103031 h 917955"/>
              <a:gd name="connsiteX53" fmla="*/ 2830351 w 9153878"/>
              <a:gd name="connsiteY53" fmla="*/ 115909 h 917955"/>
              <a:gd name="connsiteX54" fmla="*/ 2907624 w 9153878"/>
              <a:gd name="connsiteY54" fmla="*/ 128788 h 917955"/>
              <a:gd name="connsiteX55" fmla="*/ 2946261 w 9153878"/>
              <a:gd name="connsiteY55" fmla="*/ 103031 h 917955"/>
              <a:gd name="connsiteX56" fmla="*/ 3062171 w 9153878"/>
              <a:gd name="connsiteY56" fmla="*/ 115909 h 917955"/>
              <a:gd name="connsiteX57" fmla="*/ 3139444 w 9153878"/>
              <a:gd name="connsiteY57" fmla="*/ 90152 h 917955"/>
              <a:gd name="connsiteX58" fmla="*/ 3255354 w 9153878"/>
              <a:gd name="connsiteY58" fmla="*/ 115909 h 917955"/>
              <a:gd name="connsiteX59" fmla="*/ 3409900 w 9153878"/>
              <a:gd name="connsiteY59" fmla="*/ 141667 h 917955"/>
              <a:gd name="connsiteX60" fmla="*/ 3448537 w 9153878"/>
              <a:gd name="connsiteY60" fmla="*/ 154546 h 917955"/>
              <a:gd name="connsiteX61" fmla="*/ 3487174 w 9153878"/>
              <a:gd name="connsiteY61" fmla="*/ 141667 h 917955"/>
              <a:gd name="connsiteX62" fmla="*/ 3512931 w 9153878"/>
              <a:gd name="connsiteY62" fmla="*/ 103031 h 917955"/>
              <a:gd name="connsiteX63" fmla="*/ 3731872 w 9153878"/>
              <a:gd name="connsiteY63" fmla="*/ 90152 h 917955"/>
              <a:gd name="connsiteX64" fmla="*/ 3809145 w 9153878"/>
              <a:gd name="connsiteY64" fmla="*/ 115909 h 917955"/>
              <a:gd name="connsiteX65" fmla="*/ 3873540 w 9153878"/>
              <a:gd name="connsiteY65" fmla="*/ 180304 h 917955"/>
              <a:gd name="connsiteX66" fmla="*/ 3912176 w 9153878"/>
              <a:gd name="connsiteY66" fmla="*/ 154546 h 917955"/>
              <a:gd name="connsiteX67" fmla="*/ 3937934 w 9153878"/>
              <a:gd name="connsiteY67" fmla="*/ 115909 h 917955"/>
              <a:gd name="connsiteX68" fmla="*/ 4105360 w 9153878"/>
              <a:gd name="connsiteY68" fmla="*/ 141667 h 917955"/>
              <a:gd name="connsiteX69" fmla="*/ 4234148 w 9153878"/>
              <a:gd name="connsiteY69" fmla="*/ 115909 h 917955"/>
              <a:gd name="connsiteX70" fmla="*/ 4247027 w 9153878"/>
              <a:gd name="connsiteY70" fmla="*/ 77273 h 917955"/>
              <a:gd name="connsiteX71" fmla="*/ 4285664 w 9153878"/>
              <a:gd name="connsiteY71" fmla="*/ 103031 h 917955"/>
              <a:gd name="connsiteX72" fmla="*/ 4401574 w 9153878"/>
              <a:gd name="connsiteY72" fmla="*/ 154546 h 917955"/>
              <a:gd name="connsiteX73" fmla="*/ 4427331 w 9153878"/>
              <a:gd name="connsiteY73" fmla="*/ 115909 h 917955"/>
              <a:gd name="connsiteX74" fmla="*/ 4530362 w 9153878"/>
              <a:gd name="connsiteY74" fmla="*/ 90152 h 917955"/>
              <a:gd name="connsiteX75" fmla="*/ 4556120 w 9153878"/>
              <a:gd name="connsiteY75" fmla="*/ 128788 h 917955"/>
              <a:gd name="connsiteX76" fmla="*/ 4594757 w 9153878"/>
              <a:gd name="connsiteY76" fmla="*/ 115909 h 917955"/>
              <a:gd name="connsiteX77" fmla="*/ 4710667 w 9153878"/>
              <a:gd name="connsiteY77" fmla="*/ 115909 h 917955"/>
              <a:gd name="connsiteX78" fmla="*/ 4749303 w 9153878"/>
              <a:gd name="connsiteY78" fmla="*/ 103031 h 917955"/>
              <a:gd name="connsiteX79" fmla="*/ 4826576 w 9153878"/>
              <a:gd name="connsiteY79" fmla="*/ 64394 h 917955"/>
              <a:gd name="connsiteX80" fmla="*/ 4903850 w 9153878"/>
              <a:gd name="connsiteY80" fmla="*/ 90152 h 917955"/>
              <a:gd name="connsiteX81" fmla="*/ 4981123 w 9153878"/>
              <a:gd name="connsiteY81" fmla="*/ 103031 h 917955"/>
              <a:gd name="connsiteX82" fmla="*/ 5045517 w 9153878"/>
              <a:gd name="connsiteY82" fmla="*/ 115909 h 917955"/>
              <a:gd name="connsiteX83" fmla="*/ 5084154 w 9153878"/>
              <a:gd name="connsiteY83" fmla="*/ 103031 h 917955"/>
              <a:gd name="connsiteX84" fmla="*/ 5161427 w 9153878"/>
              <a:gd name="connsiteY84" fmla="*/ 77273 h 917955"/>
              <a:gd name="connsiteX85" fmla="*/ 5251579 w 9153878"/>
              <a:gd name="connsiteY85" fmla="*/ 115909 h 917955"/>
              <a:gd name="connsiteX86" fmla="*/ 5341731 w 9153878"/>
              <a:gd name="connsiteY86" fmla="*/ 141667 h 917955"/>
              <a:gd name="connsiteX87" fmla="*/ 5380368 w 9153878"/>
              <a:gd name="connsiteY87" fmla="*/ 115909 h 917955"/>
              <a:gd name="connsiteX88" fmla="*/ 5419005 w 9153878"/>
              <a:gd name="connsiteY88" fmla="*/ 103031 h 917955"/>
              <a:gd name="connsiteX89" fmla="*/ 5431884 w 9153878"/>
              <a:gd name="connsiteY89" fmla="*/ 64394 h 917955"/>
              <a:gd name="connsiteX90" fmla="*/ 5470520 w 9153878"/>
              <a:gd name="connsiteY90" fmla="*/ 77273 h 917955"/>
              <a:gd name="connsiteX91" fmla="*/ 5509157 w 9153878"/>
              <a:gd name="connsiteY91" fmla="*/ 103031 h 917955"/>
              <a:gd name="connsiteX92" fmla="*/ 5625067 w 9153878"/>
              <a:gd name="connsiteY92" fmla="*/ 180304 h 917955"/>
              <a:gd name="connsiteX93" fmla="*/ 5663703 w 9153878"/>
              <a:gd name="connsiteY93" fmla="*/ 167425 h 917955"/>
              <a:gd name="connsiteX94" fmla="*/ 5676582 w 9153878"/>
              <a:gd name="connsiteY94" fmla="*/ 128788 h 917955"/>
              <a:gd name="connsiteX95" fmla="*/ 5702340 w 9153878"/>
              <a:gd name="connsiteY95" fmla="*/ 77273 h 917955"/>
              <a:gd name="connsiteX96" fmla="*/ 5740976 w 9153878"/>
              <a:gd name="connsiteY96" fmla="*/ 64394 h 917955"/>
              <a:gd name="connsiteX97" fmla="*/ 5831129 w 9153878"/>
              <a:gd name="connsiteY97" fmla="*/ 90152 h 917955"/>
              <a:gd name="connsiteX98" fmla="*/ 5877121 w 9153878"/>
              <a:gd name="connsiteY98" fmla="*/ 104102 h 917955"/>
              <a:gd name="connsiteX99" fmla="*/ 5864477 w 9153878"/>
              <a:gd name="connsiteY99" fmla="*/ 101821 h 917955"/>
              <a:gd name="connsiteX100" fmla="*/ 5857456 w 9153878"/>
              <a:gd name="connsiteY100" fmla="*/ 100101 h 917955"/>
              <a:gd name="connsiteX101" fmla="*/ 5864317 w 9153878"/>
              <a:gd name="connsiteY101" fmla="*/ 101792 h 917955"/>
              <a:gd name="connsiteX102" fmla="*/ 5864477 w 9153878"/>
              <a:gd name="connsiteY102" fmla="*/ 101821 h 917955"/>
              <a:gd name="connsiteX103" fmla="*/ 5876487 w 9153878"/>
              <a:gd name="connsiteY103" fmla="*/ 104763 h 917955"/>
              <a:gd name="connsiteX104" fmla="*/ 5921281 w 9153878"/>
              <a:gd name="connsiteY104" fmla="*/ 115909 h 917955"/>
              <a:gd name="connsiteX105" fmla="*/ 5934160 w 9153878"/>
              <a:gd name="connsiteY105" fmla="*/ 77273 h 917955"/>
              <a:gd name="connsiteX106" fmla="*/ 5998554 w 9153878"/>
              <a:gd name="connsiteY106" fmla="*/ 64394 h 917955"/>
              <a:gd name="connsiteX107" fmla="*/ 6050069 w 9153878"/>
              <a:gd name="connsiteY107" fmla="*/ 51515 h 917955"/>
              <a:gd name="connsiteX108" fmla="*/ 6127343 w 9153878"/>
              <a:gd name="connsiteY108" fmla="*/ 90152 h 917955"/>
              <a:gd name="connsiteX109" fmla="*/ 6204616 w 9153878"/>
              <a:gd name="connsiteY109" fmla="*/ 115909 h 917955"/>
              <a:gd name="connsiteX110" fmla="*/ 6281889 w 9153878"/>
              <a:gd name="connsiteY110" fmla="*/ 90152 h 917955"/>
              <a:gd name="connsiteX111" fmla="*/ 6359162 w 9153878"/>
              <a:gd name="connsiteY111" fmla="*/ 90152 h 917955"/>
              <a:gd name="connsiteX112" fmla="*/ 6397799 w 9153878"/>
              <a:gd name="connsiteY112" fmla="*/ 103031 h 917955"/>
              <a:gd name="connsiteX113" fmla="*/ 6462193 w 9153878"/>
              <a:gd name="connsiteY113" fmla="*/ 115909 h 917955"/>
              <a:gd name="connsiteX114" fmla="*/ 6513709 w 9153878"/>
              <a:gd name="connsiteY114" fmla="*/ 128788 h 917955"/>
              <a:gd name="connsiteX115" fmla="*/ 6629619 w 9153878"/>
              <a:gd name="connsiteY115" fmla="*/ 77273 h 917955"/>
              <a:gd name="connsiteX116" fmla="*/ 6655376 w 9153878"/>
              <a:gd name="connsiteY116" fmla="*/ 115909 h 917955"/>
              <a:gd name="connsiteX117" fmla="*/ 6732650 w 9153878"/>
              <a:gd name="connsiteY117" fmla="*/ 141667 h 917955"/>
              <a:gd name="connsiteX118" fmla="*/ 6758407 w 9153878"/>
              <a:gd name="connsiteY118" fmla="*/ 103031 h 917955"/>
              <a:gd name="connsiteX119" fmla="*/ 6797044 w 9153878"/>
              <a:gd name="connsiteY119" fmla="*/ 64394 h 917955"/>
              <a:gd name="connsiteX120" fmla="*/ 6835681 w 9153878"/>
              <a:gd name="connsiteY120" fmla="*/ 51515 h 917955"/>
              <a:gd name="connsiteX121" fmla="*/ 6900075 w 9153878"/>
              <a:gd name="connsiteY121" fmla="*/ 103031 h 917955"/>
              <a:gd name="connsiteX122" fmla="*/ 6938712 w 9153878"/>
              <a:gd name="connsiteY122" fmla="*/ 90152 h 917955"/>
              <a:gd name="connsiteX123" fmla="*/ 7067500 w 9153878"/>
              <a:gd name="connsiteY123" fmla="*/ 64394 h 917955"/>
              <a:gd name="connsiteX124" fmla="*/ 7080379 w 9153878"/>
              <a:gd name="connsiteY124" fmla="*/ 103031 h 917955"/>
              <a:gd name="connsiteX125" fmla="*/ 7170531 w 9153878"/>
              <a:gd name="connsiteY125" fmla="*/ 141667 h 917955"/>
              <a:gd name="connsiteX126" fmla="*/ 7209168 w 9153878"/>
              <a:gd name="connsiteY126" fmla="*/ 103031 h 917955"/>
              <a:gd name="connsiteX127" fmla="*/ 7234926 w 9153878"/>
              <a:gd name="connsiteY127" fmla="*/ 64394 h 917955"/>
              <a:gd name="connsiteX128" fmla="*/ 7273562 w 9153878"/>
              <a:gd name="connsiteY128" fmla="*/ 38636 h 917955"/>
              <a:gd name="connsiteX129" fmla="*/ 7312199 w 9153878"/>
              <a:gd name="connsiteY129" fmla="*/ 51515 h 917955"/>
              <a:gd name="connsiteX130" fmla="*/ 7325078 w 9153878"/>
              <a:gd name="connsiteY130" fmla="*/ 103031 h 917955"/>
              <a:gd name="connsiteX131" fmla="*/ 7428109 w 9153878"/>
              <a:gd name="connsiteY131" fmla="*/ 115909 h 917955"/>
              <a:gd name="connsiteX132" fmla="*/ 7659929 w 9153878"/>
              <a:gd name="connsiteY132" fmla="*/ 90152 h 917955"/>
              <a:gd name="connsiteX133" fmla="*/ 7788717 w 9153878"/>
              <a:gd name="connsiteY133" fmla="*/ 115909 h 917955"/>
              <a:gd name="connsiteX134" fmla="*/ 7827354 w 9153878"/>
              <a:gd name="connsiteY134" fmla="*/ 103031 h 917955"/>
              <a:gd name="connsiteX135" fmla="*/ 7865991 w 9153878"/>
              <a:gd name="connsiteY135" fmla="*/ 115909 h 917955"/>
              <a:gd name="connsiteX136" fmla="*/ 7904627 w 9153878"/>
              <a:gd name="connsiteY136" fmla="*/ 77273 h 917955"/>
              <a:gd name="connsiteX137" fmla="*/ 7943264 w 9153878"/>
              <a:gd name="connsiteY137" fmla="*/ 90152 h 917955"/>
              <a:gd name="connsiteX138" fmla="*/ 7981900 w 9153878"/>
              <a:gd name="connsiteY138" fmla="*/ 115909 h 917955"/>
              <a:gd name="connsiteX139" fmla="*/ 8059174 w 9153878"/>
              <a:gd name="connsiteY139" fmla="*/ 115909 h 917955"/>
              <a:gd name="connsiteX140" fmla="*/ 8084931 w 9153878"/>
              <a:gd name="connsiteY140" fmla="*/ 77273 h 917955"/>
              <a:gd name="connsiteX141" fmla="*/ 8123568 w 9153878"/>
              <a:gd name="connsiteY141" fmla="*/ 64394 h 917955"/>
              <a:gd name="connsiteX142" fmla="*/ 8162205 w 9153878"/>
              <a:gd name="connsiteY142" fmla="*/ 77273 h 917955"/>
              <a:gd name="connsiteX143" fmla="*/ 8213720 w 9153878"/>
              <a:gd name="connsiteY143" fmla="*/ 90152 h 917955"/>
              <a:gd name="connsiteX144" fmla="*/ 8484176 w 9153878"/>
              <a:gd name="connsiteY144" fmla="*/ 51515 h 917955"/>
              <a:gd name="connsiteX145" fmla="*/ 8522813 w 9153878"/>
              <a:gd name="connsiteY145" fmla="*/ 64394 h 917955"/>
              <a:gd name="connsiteX146" fmla="*/ 8561450 w 9153878"/>
              <a:gd name="connsiteY146" fmla="*/ 51515 h 917955"/>
              <a:gd name="connsiteX147" fmla="*/ 8625844 w 9153878"/>
              <a:gd name="connsiteY147" fmla="*/ 38636 h 917955"/>
              <a:gd name="connsiteX148" fmla="*/ 8715996 w 9153878"/>
              <a:gd name="connsiteY148" fmla="*/ 77273 h 917955"/>
              <a:gd name="connsiteX149" fmla="*/ 8753101 w 9153878"/>
              <a:gd name="connsiteY149" fmla="*/ 88905 h 917955"/>
              <a:gd name="connsiteX150" fmla="*/ 8749983 w 9153878"/>
              <a:gd name="connsiteY150" fmla="*/ 86577 h 917955"/>
              <a:gd name="connsiteX151" fmla="*/ 8762531 w 9153878"/>
              <a:gd name="connsiteY151" fmla="*/ 95241 h 917955"/>
              <a:gd name="connsiteX152" fmla="*/ 8793269 w 9153878"/>
              <a:gd name="connsiteY152" fmla="*/ 115909 h 917955"/>
              <a:gd name="connsiteX153" fmla="*/ 8883422 w 9153878"/>
              <a:gd name="connsiteY153" fmla="*/ 115909 h 917955"/>
              <a:gd name="connsiteX154" fmla="*/ 8909179 w 9153878"/>
              <a:gd name="connsiteY154" fmla="*/ 77273 h 917955"/>
              <a:gd name="connsiteX155" fmla="*/ 9012210 w 9153878"/>
              <a:gd name="connsiteY155" fmla="*/ 51515 h 917955"/>
              <a:gd name="connsiteX156" fmla="*/ 9115241 w 9153878"/>
              <a:gd name="connsiteY156" fmla="*/ 0 h 91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17955">
                <a:moveTo>
                  <a:pt x="8748278" y="85304"/>
                </a:moveTo>
                <a:lnTo>
                  <a:pt x="8749983" y="86577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1303" y="917955"/>
                </a:lnTo>
                <a:lnTo>
                  <a:pt x="0" y="917955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1" y="103936"/>
                  <a:pt x="8760956" y="95139"/>
                  <a:pt x="8753101" y="88905"/>
                </a:cubicBezTo>
                <a:lnTo>
                  <a:pt x="8749983" y="86577"/>
                </a:lnTo>
                <a:lnTo>
                  <a:pt x="8762531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sp>
        <p:nvSpPr>
          <p:cNvPr id="12" name="Freeform 11"/>
          <p:cNvSpPr/>
          <p:nvPr/>
        </p:nvSpPr>
        <p:spPr>
          <a:xfrm>
            <a:off x="0" y="5917843"/>
            <a:ext cx="9182637" cy="940157"/>
          </a:xfrm>
          <a:custGeom>
            <a:avLst/>
            <a:gdLst>
              <a:gd name="connsiteX0" fmla="*/ 0 w 9182637"/>
              <a:gd name="connsiteY0" fmla="*/ 12878 h 940157"/>
              <a:gd name="connsiteX1" fmla="*/ 12879 w 9182637"/>
              <a:gd name="connsiteY1" fmla="*/ 940157 h 940157"/>
              <a:gd name="connsiteX2" fmla="*/ 9169758 w 9182637"/>
              <a:gd name="connsiteY2" fmla="*/ 940157 h 940157"/>
              <a:gd name="connsiteX3" fmla="*/ 9182637 w 9182637"/>
              <a:gd name="connsiteY3" fmla="*/ 0 h 940157"/>
              <a:gd name="connsiteX4" fmla="*/ 9144000 w 9182637"/>
              <a:gd name="connsiteY4" fmla="*/ 0 h 940157"/>
              <a:gd name="connsiteX5" fmla="*/ 9040969 w 9182637"/>
              <a:gd name="connsiteY5" fmla="*/ 51515 h 940157"/>
              <a:gd name="connsiteX6" fmla="*/ 8937938 w 9182637"/>
              <a:gd name="connsiteY6" fmla="*/ 77273 h 940157"/>
              <a:gd name="connsiteX7" fmla="*/ 8912181 w 9182637"/>
              <a:gd name="connsiteY7" fmla="*/ 115909 h 940157"/>
              <a:gd name="connsiteX8" fmla="*/ 8822028 w 9182637"/>
              <a:gd name="connsiteY8" fmla="*/ 115909 h 940157"/>
              <a:gd name="connsiteX9" fmla="*/ 8744755 w 9182637"/>
              <a:gd name="connsiteY9" fmla="*/ 77273 h 940157"/>
              <a:gd name="connsiteX10" fmla="*/ 8654603 w 9182637"/>
              <a:gd name="connsiteY10" fmla="*/ 38636 h 940157"/>
              <a:gd name="connsiteX11" fmla="*/ 8590209 w 9182637"/>
              <a:gd name="connsiteY11" fmla="*/ 51515 h 940157"/>
              <a:gd name="connsiteX12" fmla="*/ 8551572 w 9182637"/>
              <a:gd name="connsiteY12" fmla="*/ 64394 h 940157"/>
              <a:gd name="connsiteX13" fmla="*/ 8512935 w 9182637"/>
              <a:gd name="connsiteY13" fmla="*/ 51515 h 940157"/>
              <a:gd name="connsiteX14" fmla="*/ 8242479 w 9182637"/>
              <a:gd name="connsiteY14" fmla="*/ 90152 h 940157"/>
              <a:gd name="connsiteX15" fmla="*/ 8190964 w 9182637"/>
              <a:gd name="connsiteY15" fmla="*/ 77273 h 940157"/>
              <a:gd name="connsiteX16" fmla="*/ 8152327 w 9182637"/>
              <a:gd name="connsiteY16" fmla="*/ 64394 h 940157"/>
              <a:gd name="connsiteX17" fmla="*/ 8113690 w 9182637"/>
              <a:gd name="connsiteY17" fmla="*/ 77273 h 940157"/>
              <a:gd name="connsiteX18" fmla="*/ 8087933 w 9182637"/>
              <a:gd name="connsiteY18" fmla="*/ 115909 h 940157"/>
              <a:gd name="connsiteX19" fmla="*/ 8010659 w 9182637"/>
              <a:gd name="connsiteY19" fmla="*/ 115909 h 940157"/>
              <a:gd name="connsiteX20" fmla="*/ 7972023 w 9182637"/>
              <a:gd name="connsiteY20" fmla="*/ 90152 h 940157"/>
              <a:gd name="connsiteX21" fmla="*/ 7933386 w 9182637"/>
              <a:gd name="connsiteY21" fmla="*/ 77273 h 940157"/>
              <a:gd name="connsiteX22" fmla="*/ 7894750 w 9182637"/>
              <a:gd name="connsiteY22" fmla="*/ 115909 h 940157"/>
              <a:gd name="connsiteX23" fmla="*/ 7856113 w 9182637"/>
              <a:gd name="connsiteY23" fmla="*/ 103031 h 940157"/>
              <a:gd name="connsiteX24" fmla="*/ 7817476 w 9182637"/>
              <a:gd name="connsiteY24" fmla="*/ 115909 h 940157"/>
              <a:gd name="connsiteX25" fmla="*/ 7688688 w 9182637"/>
              <a:gd name="connsiteY25" fmla="*/ 90152 h 940157"/>
              <a:gd name="connsiteX26" fmla="*/ 7456868 w 9182637"/>
              <a:gd name="connsiteY26" fmla="*/ 115909 h 940157"/>
              <a:gd name="connsiteX27" fmla="*/ 7353837 w 9182637"/>
              <a:gd name="connsiteY27" fmla="*/ 103031 h 940157"/>
              <a:gd name="connsiteX28" fmla="*/ 7340958 w 9182637"/>
              <a:gd name="connsiteY28" fmla="*/ 51515 h 940157"/>
              <a:gd name="connsiteX29" fmla="*/ 7302321 w 9182637"/>
              <a:gd name="connsiteY29" fmla="*/ 38636 h 940157"/>
              <a:gd name="connsiteX30" fmla="*/ 7263685 w 9182637"/>
              <a:gd name="connsiteY30" fmla="*/ 64394 h 940157"/>
              <a:gd name="connsiteX31" fmla="*/ 7237927 w 9182637"/>
              <a:gd name="connsiteY31" fmla="*/ 103031 h 940157"/>
              <a:gd name="connsiteX32" fmla="*/ 7199290 w 9182637"/>
              <a:gd name="connsiteY32" fmla="*/ 141667 h 940157"/>
              <a:gd name="connsiteX33" fmla="*/ 7109138 w 9182637"/>
              <a:gd name="connsiteY33" fmla="*/ 103031 h 940157"/>
              <a:gd name="connsiteX34" fmla="*/ 7096259 w 9182637"/>
              <a:gd name="connsiteY34" fmla="*/ 64394 h 940157"/>
              <a:gd name="connsiteX35" fmla="*/ 6967471 w 9182637"/>
              <a:gd name="connsiteY35" fmla="*/ 90152 h 940157"/>
              <a:gd name="connsiteX36" fmla="*/ 6928834 w 9182637"/>
              <a:gd name="connsiteY36" fmla="*/ 103031 h 940157"/>
              <a:gd name="connsiteX37" fmla="*/ 6864440 w 9182637"/>
              <a:gd name="connsiteY37" fmla="*/ 51515 h 940157"/>
              <a:gd name="connsiteX38" fmla="*/ 6825803 w 9182637"/>
              <a:gd name="connsiteY38" fmla="*/ 64394 h 940157"/>
              <a:gd name="connsiteX39" fmla="*/ 6787166 w 9182637"/>
              <a:gd name="connsiteY39" fmla="*/ 103031 h 940157"/>
              <a:gd name="connsiteX40" fmla="*/ 6761409 w 9182637"/>
              <a:gd name="connsiteY40" fmla="*/ 141667 h 940157"/>
              <a:gd name="connsiteX41" fmla="*/ 6684135 w 9182637"/>
              <a:gd name="connsiteY41" fmla="*/ 115909 h 940157"/>
              <a:gd name="connsiteX42" fmla="*/ 6658378 w 9182637"/>
              <a:gd name="connsiteY42" fmla="*/ 77273 h 940157"/>
              <a:gd name="connsiteX43" fmla="*/ 6542468 w 9182637"/>
              <a:gd name="connsiteY43" fmla="*/ 128788 h 940157"/>
              <a:gd name="connsiteX44" fmla="*/ 6490952 w 9182637"/>
              <a:gd name="connsiteY44" fmla="*/ 115909 h 940157"/>
              <a:gd name="connsiteX45" fmla="*/ 6426558 w 9182637"/>
              <a:gd name="connsiteY45" fmla="*/ 103031 h 940157"/>
              <a:gd name="connsiteX46" fmla="*/ 6387921 w 9182637"/>
              <a:gd name="connsiteY46" fmla="*/ 90152 h 940157"/>
              <a:gd name="connsiteX47" fmla="*/ 6310648 w 9182637"/>
              <a:gd name="connsiteY47" fmla="*/ 90152 h 940157"/>
              <a:gd name="connsiteX48" fmla="*/ 6233375 w 9182637"/>
              <a:gd name="connsiteY48" fmla="*/ 115909 h 940157"/>
              <a:gd name="connsiteX49" fmla="*/ 6156102 w 9182637"/>
              <a:gd name="connsiteY49" fmla="*/ 90152 h 940157"/>
              <a:gd name="connsiteX50" fmla="*/ 6078828 w 9182637"/>
              <a:gd name="connsiteY50" fmla="*/ 51515 h 940157"/>
              <a:gd name="connsiteX51" fmla="*/ 6027313 w 9182637"/>
              <a:gd name="connsiteY51" fmla="*/ 64394 h 940157"/>
              <a:gd name="connsiteX52" fmla="*/ 5962919 w 9182637"/>
              <a:gd name="connsiteY52" fmla="*/ 77273 h 940157"/>
              <a:gd name="connsiteX53" fmla="*/ 5950040 w 9182637"/>
              <a:gd name="connsiteY53" fmla="*/ 115909 h 940157"/>
              <a:gd name="connsiteX54" fmla="*/ 5859888 w 9182637"/>
              <a:gd name="connsiteY54" fmla="*/ 90152 h 940157"/>
              <a:gd name="connsiteX55" fmla="*/ 5769735 w 9182637"/>
              <a:gd name="connsiteY55" fmla="*/ 64394 h 940157"/>
              <a:gd name="connsiteX56" fmla="*/ 5731099 w 9182637"/>
              <a:gd name="connsiteY56" fmla="*/ 77273 h 940157"/>
              <a:gd name="connsiteX57" fmla="*/ 5705341 w 9182637"/>
              <a:gd name="connsiteY57" fmla="*/ 128788 h 940157"/>
              <a:gd name="connsiteX58" fmla="*/ 5692462 w 9182637"/>
              <a:gd name="connsiteY58" fmla="*/ 167425 h 940157"/>
              <a:gd name="connsiteX59" fmla="*/ 5653826 w 9182637"/>
              <a:gd name="connsiteY59" fmla="*/ 180304 h 940157"/>
              <a:gd name="connsiteX60" fmla="*/ 5537916 w 9182637"/>
              <a:gd name="connsiteY60" fmla="*/ 103031 h 940157"/>
              <a:gd name="connsiteX61" fmla="*/ 5499279 w 9182637"/>
              <a:gd name="connsiteY61" fmla="*/ 77273 h 940157"/>
              <a:gd name="connsiteX62" fmla="*/ 5460643 w 9182637"/>
              <a:gd name="connsiteY62" fmla="*/ 64394 h 940157"/>
              <a:gd name="connsiteX63" fmla="*/ 5447764 w 9182637"/>
              <a:gd name="connsiteY63" fmla="*/ 103031 h 940157"/>
              <a:gd name="connsiteX64" fmla="*/ 5409127 w 9182637"/>
              <a:gd name="connsiteY64" fmla="*/ 115909 h 940157"/>
              <a:gd name="connsiteX65" fmla="*/ 5370490 w 9182637"/>
              <a:gd name="connsiteY65" fmla="*/ 141667 h 940157"/>
              <a:gd name="connsiteX66" fmla="*/ 5280338 w 9182637"/>
              <a:gd name="connsiteY66" fmla="*/ 115909 h 940157"/>
              <a:gd name="connsiteX67" fmla="*/ 5190186 w 9182637"/>
              <a:gd name="connsiteY67" fmla="*/ 77273 h 940157"/>
              <a:gd name="connsiteX68" fmla="*/ 5112913 w 9182637"/>
              <a:gd name="connsiteY68" fmla="*/ 103031 h 940157"/>
              <a:gd name="connsiteX69" fmla="*/ 5074276 w 9182637"/>
              <a:gd name="connsiteY69" fmla="*/ 115909 h 940157"/>
              <a:gd name="connsiteX70" fmla="*/ 5009882 w 9182637"/>
              <a:gd name="connsiteY70" fmla="*/ 103031 h 940157"/>
              <a:gd name="connsiteX71" fmla="*/ 4932609 w 9182637"/>
              <a:gd name="connsiteY71" fmla="*/ 90152 h 940157"/>
              <a:gd name="connsiteX72" fmla="*/ 4855335 w 9182637"/>
              <a:gd name="connsiteY72" fmla="*/ 64394 h 940157"/>
              <a:gd name="connsiteX73" fmla="*/ 4778062 w 9182637"/>
              <a:gd name="connsiteY73" fmla="*/ 103031 h 940157"/>
              <a:gd name="connsiteX74" fmla="*/ 4739426 w 9182637"/>
              <a:gd name="connsiteY74" fmla="*/ 115909 h 940157"/>
              <a:gd name="connsiteX75" fmla="*/ 4623516 w 9182637"/>
              <a:gd name="connsiteY75" fmla="*/ 115909 h 940157"/>
              <a:gd name="connsiteX76" fmla="*/ 4584879 w 9182637"/>
              <a:gd name="connsiteY76" fmla="*/ 128788 h 940157"/>
              <a:gd name="connsiteX77" fmla="*/ 4559121 w 9182637"/>
              <a:gd name="connsiteY77" fmla="*/ 90152 h 940157"/>
              <a:gd name="connsiteX78" fmla="*/ 4456090 w 9182637"/>
              <a:gd name="connsiteY78" fmla="*/ 115909 h 940157"/>
              <a:gd name="connsiteX79" fmla="*/ 4430333 w 9182637"/>
              <a:gd name="connsiteY79" fmla="*/ 154546 h 940157"/>
              <a:gd name="connsiteX80" fmla="*/ 4314423 w 9182637"/>
              <a:gd name="connsiteY80" fmla="*/ 103031 h 940157"/>
              <a:gd name="connsiteX81" fmla="*/ 4275786 w 9182637"/>
              <a:gd name="connsiteY81" fmla="*/ 77273 h 940157"/>
              <a:gd name="connsiteX82" fmla="*/ 4262907 w 9182637"/>
              <a:gd name="connsiteY82" fmla="*/ 115909 h 940157"/>
              <a:gd name="connsiteX83" fmla="*/ 4134119 w 9182637"/>
              <a:gd name="connsiteY83" fmla="*/ 141667 h 940157"/>
              <a:gd name="connsiteX84" fmla="*/ 3966693 w 9182637"/>
              <a:gd name="connsiteY84" fmla="*/ 115909 h 940157"/>
              <a:gd name="connsiteX85" fmla="*/ 3940935 w 9182637"/>
              <a:gd name="connsiteY85" fmla="*/ 154546 h 940157"/>
              <a:gd name="connsiteX86" fmla="*/ 3902299 w 9182637"/>
              <a:gd name="connsiteY86" fmla="*/ 180304 h 940157"/>
              <a:gd name="connsiteX87" fmla="*/ 3837904 w 9182637"/>
              <a:gd name="connsiteY87" fmla="*/ 115909 h 940157"/>
              <a:gd name="connsiteX88" fmla="*/ 3760631 w 9182637"/>
              <a:gd name="connsiteY88" fmla="*/ 90152 h 940157"/>
              <a:gd name="connsiteX89" fmla="*/ 3541690 w 9182637"/>
              <a:gd name="connsiteY89" fmla="*/ 103031 h 940157"/>
              <a:gd name="connsiteX90" fmla="*/ 3515933 w 9182637"/>
              <a:gd name="connsiteY90" fmla="*/ 141667 h 940157"/>
              <a:gd name="connsiteX91" fmla="*/ 3477296 w 9182637"/>
              <a:gd name="connsiteY91" fmla="*/ 154546 h 940157"/>
              <a:gd name="connsiteX92" fmla="*/ 3438659 w 9182637"/>
              <a:gd name="connsiteY92" fmla="*/ 141667 h 940157"/>
              <a:gd name="connsiteX93" fmla="*/ 3284113 w 9182637"/>
              <a:gd name="connsiteY93" fmla="*/ 115909 h 940157"/>
              <a:gd name="connsiteX94" fmla="*/ 3168203 w 9182637"/>
              <a:gd name="connsiteY94" fmla="*/ 90152 h 940157"/>
              <a:gd name="connsiteX95" fmla="*/ 3090930 w 9182637"/>
              <a:gd name="connsiteY95" fmla="*/ 115909 h 940157"/>
              <a:gd name="connsiteX96" fmla="*/ 2975020 w 9182637"/>
              <a:gd name="connsiteY96" fmla="*/ 103031 h 940157"/>
              <a:gd name="connsiteX97" fmla="*/ 2936383 w 9182637"/>
              <a:gd name="connsiteY97" fmla="*/ 128788 h 940157"/>
              <a:gd name="connsiteX98" fmla="*/ 2859110 w 9182637"/>
              <a:gd name="connsiteY98" fmla="*/ 115909 h 940157"/>
              <a:gd name="connsiteX99" fmla="*/ 2820473 w 9182637"/>
              <a:gd name="connsiteY99" fmla="*/ 103031 h 940157"/>
              <a:gd name="connsiteX100" fmla="*/ 2730321 w 9182637"/>
              <a:gd name="connsiteY100" fmla="*/ 90152 h 940157"/>
              <a:gd name="connsiteX101" fmla="*/ 2653048 w 9182637"/>
              <a:gd name="connsiteY101" fmla="*/ 103031 h 940157"/>
              <a:gd name="connsiteX102" fmla="*/ 2562896 w 9182637"/>
              <a:gd name="connsiteY102" fmla="*/ 90152 h 940157"/>
              <a:gd name="connsiteX103" fmla="*/ 2446986 w 9182637"/>
              <a:gd name="connsiteY103" fmla="*/ 103031 h 940157"/>
              <a:gd name="connsiteX104" fmla="*/ 2408350 w 9182637"/>
              <a:gd name="connsiteY104" fmla="*/ 128788 h 940157"/>
              <a:gd name="connsiteX105" fmla="*/ 2356834 w 9182637"/>
              <a:gd name="connsiteY105" fmla="*/ 115909 h 940157"/>
              <a:gd name="connsiteX106" fmla="*/ 2292440 w 9182637"/>
              <a:gd name="connsiteY106" fmla="*/ 64394 h 940157"/>
              <a:gd name="connsiteX107" fmla="*/ 2279561 w 9182637"/>
              <a:gd name="connsiteY107" fmla="*/ 103031 h 940157"/>
              <a:gd name="connsiteX108" fmla="*/ 2202288 w 9182637"/>
              <a:gd name="connsiteY108" fmla="*/ 115909 h 940157"/>
              <a:gd name="connsiteX109" fmla="*/ 2163651 w 9182637"/>
              <a:gd name="connsiteY109" fmla="*/ 128788 h 940157"/>
              <a:gd name="connsiteX110" fmla="*/ 2112135 w 9182637"/>
              <a:gd name="connsiteY110" fmla="*/ 115909 h 940157"/>
              <a:gd name="connsiteX111" fmla="*/ 2099257 w 9182637"/>
              <a:gd name="connsiteY111" fmla="*/ 77273 h 940157"/>
              <a:gd name="connsiteX112" fmla="*/ 2021983 w 9182637"/>
              <a:gd name="connsiteY112" fmla="*/ 103031 h 940157"/>
              <a:gd name="connsiteX113" fmla="*/ 1944710 w 9182637"/>
              <a:gd name="connsiteY113" fmla="*/ 167425 h 940157"/>
              <a:gd name="connsiteX114" fmla="*/ 1867437 w 9182637"/>
              <a:gd name="connsiteY114" fmla="*/ 115909 h 940157"/>
              <a:gd name="connsiteX115" fmla="*/ 1828800 w 9182637"/>
              <a:gd name="connsiteY115" fmla="*/ 103031 h 940157"/>
              <a:gd name="connsiteX116" fmla="*/ 1790164 w 9182637"/>
              <a:gd name="connsiteY116" fmla="*/ 115909 h 940157"/>
              <a:gd name="connsiteX117" fmla="*/ 1751527 w 9182637"/>
              <a:gd name="connsiteY117" fmla="*/ 141667 h 940157"/>
              <a:gd name="connsiteX118" fmla="*/ 1687133 w 9182637"/>
              <a:gd name="connsiteY118" fmla="*/ 128788 h 940157"/>
              <a:gd name="connsiteX119" fmla="*/ 1635617 w 9182637"/>
              <a:gd name="connsiteY119" fmla="*/ 103031 h 940157"/>
              <a:gd name="connsiteX120" fmla="*/ 1532586 w 9182637"/>
              <a:gd name="connsiteY120" fmla="*/ 77273 h 940157"/>
              <a:gd name="connsiteX121" fmla="*/ 1493950 w 9182637"/>
              <a:gd name="connsiteY121" fmla="*/ 90152 h 940157"/>
              <a:gd name="connsiteX122" fmla="*/ 1442434 w 9182637"/>
              <a:gd name="connsiteY122" fmla="*/ 115909 h 940157"/>
              <a:gd name="connsiteX123" fmla="*/ 1365161 w 9182637"/>
              <a:gd name="connsiteY123" fmla="*/ 128788 h 940157"/>
              <a:gd name="connsiteX124" fmla="*/ 1275009 w 9182637"/>
              <a:gd name="connsiteY124" fmla="*/ 141667 h 940157"/>
              <a:gd name="connsiteX125" fmla="*/ 1236372 w 9182637"/>
              <a:gd name="connsiteY125" fmla="*/ 128788 h 940157"/>
              <a:gd name="connsiteX126" fmla="*/ 1197735 w 9182637"/>
              <a:gd name="connsiteY126" fmla="*/ 90152 h 940157"/>
              <a:gd name="connsiteX127" fmla="*/ 1107583 w 9182637"/>
              <a:gd name="connsiteY127" fmla="*/ 103031 h 940157"/>
              <a:gd name="connsiteX128" fmla="*/ 1068947 w 9182637"/>
              <a:gd name="connsiteY128" fmla="*/ 103031 h 940157"/>
              <a:gd name="connsiteX129" fmla="*/ 1030310 w 9182637"/>
              <a:gd name="connsiteY129" fmla="*/ 115909 h 940157"/>
              <a:gd name="connsiteX130" fmla="*/ 888643 w 9182637"/>
              <a:gd name="connsiteY130" fmla="*/ 115909 h 940157"/>
              <a:gd name="connsiteX131" fmla="*/ 798490 w 9182637"/>
              <a:gd name="connsiteY131" fmla="*/ 103031 h 940157"/>
              <a:gd name="connsiteX132" fmla="*/ 746975 w 9182637"/>
              <a:gd name="connsiteY132" fmla="*/ 128788 h 940157"/>
              <a:gd name="connsiteX133" fmla="*/ 708338 w 9182637"/>
              <a:gd name="connsiteY133" fmla="*/ 141667 h 940157"/>
              <a:gd name="connsiteX134" fmla="*/ 631065 w 9182637"/>
              <a:gd name="connsiteY134" fmla="*/ 128788 h 940157"/>
              <a:gd name="connsiteX135" fmla="*/ 605307 w 9182637"/>
              <a:gd name="connsiteY135" fmla="*/ 90152 h 940157"/>
              <a:gd name="connsiteX136" fmla="*/ 566671 w 9182637"/>
              <a:gd name="connsiteY136" fmla="*/ 64394 h 940157"/>
              <a:gd name="connsiteX137" fmla="*/ 425003 w 9182637"/>
              <a:gd name="connsiteY137" fmla="*/ 103031 h 940157"/>
              <a:gd name="connsiteX138" fmla="*/ 386366 w 9182637"/>
              <a:gd name="connsiteY138" fmla="*/ 90152 h 940157"/>
              <a:gd name="connsiteX139" fmla="*/ 360609 w 9182637"/>
              <a:gd name="connsiteY139" fmla="*/ 51515 h 940157"/>
              <a:gd name="connsiteX140" fmla="*/ 309093 w 9182637"/>
              <a:gd name="connsiteY140" fmla="*/ 64394 h 940157"/>
              <a:gd name="connsiteX141" fmla="*/ 206062 w 9182637"/>
              <a:gd name="connsiteY141" fmla="*/ 51515 h 940157"/>
              <a:gd name="connsiteX142" fmla="*/ 206062 w 9182637"/>
              <a:gd name="connsiteY142" fmla="*/ 51515 h 940157"/>
              <a:gd name="connsiteX143" fmla="*/ 103031 w 9182637"/>
              <a:gd name="connsiteY143" fmla="*/ 38636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182637" h="940157">
                <a:moveTo>
                  <a:pt x="0" y="12878"/>
                </a:moveTo>
                <a:lnTo>
                  <a:pt x="12879" y="940157"/>
                </a:lnTo>
                <a:lnTo>
                  <a:pt x="9169758" y="940157"/>
                </a:lnTo>
                <a:lnTo>
                  <a:pt x="9182637" y="0"/>
                </a:lnTo>
                <a:lnTo>
                  <a:pt x="9144000" y="0"/>
                </a:lnTo>
                <a:cubicBezTo>
                  <a:pt x="9109656" y="17172"/>
                  <a:pt x="9075925" y="35626"/>
                  <a:pt x="9040969" y="51515"/>
                </a:cubicBezTo>
                <a:cubicBezTo>
                  <a:pt x="9009851" y="65659"/>
                  <a:pt x="8970036" y="70853"/>
                  <a:pt x="8937938" y="77273"/>
                </a:cubicBezTo>
                <a:cubicBezTo>
                  <a:pt x="8929352" y="90152"/>
                  <a:pt x="8924267" y="106240"/>
                  <a:pt x="8912181" y="115909"/>
                </a:cubicBezTo>
                <a:cubicBezTo>
                  <a:pt x="8881387" y="140544"/>
                  <a:pt x="8854594" y="124051"/>
                  <a:pt x="8822028" y="115909"/>
                </a:cubicBezTo>
                <a:cubicBezTo>
                  <a:pt x="8711295" y="42088"/>
                  <a:pt x="8851404" y="130598"/>
                  <a:pt x="8744755" y="77273"/>
                </a:cubicBezTo>
                <a:cubicBezTo>
                  <a:pt x="8655814" y="32802"/>
                  <a:pt x="8761820" y="65440"/>
                  <a:pt x="8654603" y="38636"/>
                </a:cubicBezTo>
                <a:cubicBezTo>
                  <a:pt x="8633138" y="42929"/>
                  <a:pt x="8611445" y="46206"/>
                  <a:pt x="8590209" y="51515"/>
                </a:cubicBezTo>
                <a:cubicBezTo>
                  <a:pt x="8577039" y="54808"/>
                  <a:pt x="8565148" y="64394"/>
                  <a:pt x="8551572" y="64394"/>
                </a:cubicBezTo>
                <a:cubicBezTo>
                  <a:pt x="8537996" y="64394"/>
                  <a:pt x="8525814" y="55808"/>
                  <a:pt x="8512935" y="51515"/>
                </a:cubicBezTo>
                <a:cubicBezTo>
                  <a:pt x="8374437" y="97682"/>
                  <a:pt x="8462753" y="75467"/>
                  <a:pt x="8242479" y="90152"/>
                </a:cubicBezTo>
                <a:cubicBezTo>
                  <a:pt x="8225307" y="85859"/>
                  <a:pt x="8207983" y="82136"/>
                  <a:pt x="8190964" y="77273"/>
                </a:cubicBezTo>
                <a:cubicBezTo>
                  <a:pt x="8177911" y="73543"/>
                  <a:pt x="8165903" y="64394"/>
                  <a:pt x="8152327" y="64394"/>
                </a:cubicBezTo>
                <a:cubicBezTo>
                  <a:pt x="8138751" y="64394"/>
                  <a:pt x="8126569" y="72980"/>
                  <a:pt x="8113690" y="77273"/>
                </a:cubicBezTo>
                <a:cubicBezTo>
                  <a:pt x="8105104" y="90152"/>
                  <a:pt x="8100019" y="106240"/>
                  <a:pt x="8087933" y="115909"/>
                </a:cubicBezTo>
                <a:cubicBezTo>
                  <a:pt x="8061514" y="137044"/>
                  <a:pt x="8037078" y="129118"/>
                  <a:pt x="8010659" y="115909"/>
                </a:cubicBezTo>
                <a:cubicBezTo>
                  <a:pt x="7996815" y="108987"/>
                  <a:pt x="7985867" y="97074"/>
                  <a:pt x="7972023" y="90152"/>
                </a:cubicBezTo>
                <a:cubicBezTo>
                  <a:pt x="7959881" y="84081"/>
                  <a:pt x="7946265" y="81566"/>
                  <a:pt x="7933386" y="77273"/>
                </a:cubicBezTo>
                <a:cubicBezTo>
                  <a:pt x="7920507" y="90152"/>
                  <a:pt x="7912029" y="110149"/>
                  <a:pt x="7894750" y="115909"/>
                </a:cubicBezTo>
                <a:cubicBezTo>
                  <a:pt x="7881871" y="120202"/>
                  <a:pt x="7869689" y="103031"/>
                  <a:pt x="7856113" y="103031"/>
                </a:cubicBezTo>
                <a:cubicBezTo>
                  <a:pt x="7842537" y="103031"/>
                  <a:pt x="7830355" y="111616"/>
                  <a:pt x="7817476" y="115909"/>
                </a:cubicBezTo>
                <a:cubicBezTo>
                  <a:pt x="7774547" y="107323"/>
                  <a:pt x="7732288" y="86188"/>
                  <a:pt x="7688688" y="90152"/>
                </a:cubicBezTo>
                <a:cubicBezTo>
                  <a:pt x="7516789" y="105779"/>
                  <a:pt x="7593961" y="96326"/>
                  <a:pt x="7456868" y="115909"/>
                </a:cubicBezTo>
                <a:cubicBezTo>
                  <a:pt x="7422524" y="111616"/>
                  <a:pt x="7384092" y="119839"/>
                  <a:pt x="7353837" y="103031"/>
                </a:cubicBezTo>
                <a:cubicBezTo>
                  <a:pt x="7338364" y="94435"/>
                  <a:pt x="7352015" y="65337"/>
                  <a:pt x="7340958" y="51515"/>
                </a:cubicBezTo>
                <a:cubicBezTo>
                  <a:pt x="7332477" y="40914"/>
                  <a:pt x="7315200" y="42929"/>
                  <a:pt x="7302321" y="38636"/>
                </a:cubicBezTo>
                <a:cubicBezTo>
                  <a:pt x="7289442" y="47222"/>
                  <a:pt x="7274630" y="53449"/>
                  <a:pt x="7263685" y="64394"/>
                </a:cubicBezTo>
                <a:cubicBezTo>
                  <a:pt x="7252740" y="75339"/>
                  <a:pt x="7247836" y="91140"/>
                  <a:pt x="7237927" y="103031"/>
                </a:cubicBezTo>
                <a:cubicBezTo>
                  <a:pt x="7226267" y="117023"/>
                  <a:pt x="7212169" y="128788"/>
                  <a:pt x="7199290" y="141667"/>
                </a:cubicBezTo>
                <a:cubicBezTo>
                  <a:pt x="7168358" y="133934"/>
                  <a:pt x="7131372" y="130823"/>
                  <a:pt x="7109138" y="103031"/>
                </a:cubicBezTo>
                <a:cubicBezTo>
                  <a:pt x="7100657" y="92430"/>
                  <a:pt x="7100552" y="77273"/>
                  <a:pt x="7096259" y="64394"/>
                </a:cubicBezTo>
                <a:cubicBezTo>
                  <a:pt x="7008972" y="93490"/>
                  <a:pt x="7115456" y="60555"/>
                  <a:pt x="6967471" y="90152"/>
                </a:cubicBezTo>
                <a:cubicBezTo>
                  <a:pt x="6954159" y="92814"/>
                  <a:pt x="6941713" y="98738"/>
                  <a:pt x="6928834" y="103031"/>
                </a:cubicBezTo>
                <a:cubicBezTo>
                  <a:pt x="6909056" y="73364"/>
                  <a:pt x="6905911" y="51515"/>
                  <a:pt x="6864440" y="51515"/>
                </a:cubicBezTo>
                <a:cubicBezTo>
                  <a:pt x="6850864" y="51515"/>
                  <a:pt x="6838682" y="60101"/>
                  <a:pt x="6825803" y="64394"/>
                </a:cubicBezTo>
                <a:cubicBezTo>
                  <a:pt x="6812924" y="77273"/>
                  <a:pt x="6798826" y="89039"/>
                  <a:pt x="6787166" y="103031"/>
                </a:cubicBezTo>
                <a:cubicBezTo>
                  <a:pt x="6777257" y="114922"/>
                  <a:pt x="6776768" y="139747"/>
                  <a:pt x="6761409" y="141667"/>
                </a:cubicBezTo>
                <a:cubicBezTo>
                  <a:pt x="6734467" y="145034"/>
                  <a:pt x="6684135" y="115909"/>
                  <a:pt x="6684135" y="115909"/>
                </a:cubicBezTo>
                <a:cubicBezTo>
                  <a:pt x="6675549" y="103030"/>
                  <a:pt x="6673488" y="80631"/>
                  <a:pt x="6658378" y="77273"/>
                </a:cubicBezTo>
                <a:cubicBezTo>
                  <a:pt x="6575262" y="58803"/>
                  <a:pt x="6573664" y="81996"/>
                  <a:pt x="6542468" y="128788"/>
                </a:cubicBezTo>
                <a:cubicBezTo>
                  <a:pt x="6525296" y="124495"/>
                  <a:pt x="6508231" y="119749"/>
                  <a:pt x="6490952" y="115909"/>
                </a:cubicBezTo>
                <a:cubicBezTo>
                  <a:pt x="6469584" y="111161"/>
                  <a:pt x="6447794" y="108340"/>
                  <a:pt x="6426558" y="103031"/>
                </a:cubicBezTo>
                <a:cubicBezTo>
                  <a:pt x="6413388" y="99739"/>
                  <a:pt x="6400800" y="94445"/>
                  <a:pt x="6387921" y="90152"/>
                </a:cubicBezTo>
                <a:cubicBezTo>
                  <a:pt x="6326103" y="48939"/>
                  <a:pt x="6372467" y="62677"/>
                  <a:pt x="6310648" y="90152"/>
                </a:cubicBezTo>
                <a:cubicBezTo>
                  <a:pt x="6285837" y="101179"/>
                  <a:pt x="6233375" y="115909"/>
                  <a:pt x="6233375" y="115909"/>
                </a:cubicBezTo>
                <a:cubicBezTo>
                  <a:pt x="6207617" y="107323"/>
                  <a:pt x="6178693" y="105213"/>
                  <a:pt x="6156102" y="90152"/>
                </a:cubicBezTo>
                <a:cubicBezTo>
                  <a:pt x="6106169" y="56864"/>
                  <a:pt x="6132149" y="69289"/>
                  <a:pt x="6078828" y="51515"/>
                </a:cubicBezTo>
                <a:cubicBezTo>
                  <a:pt x="6061656" y="55808"/>
                  <a:pt x="6044592" y="60554"/>
                  <a:pt x="6027313" y="64394"/>
                </a:cubicBezTo>
                <a:cubicBezTo>
                  <a:pt x="6005945" y="69143"/>
                  <a:pt x="5981132" y="65131"/>
                  <a:pt x="5962919" y="77273"/>
                </a:cubicBezTo>
                <a:cubicBezTo>
                  <a:pt x="5951624" y="84803"/>
                  <a:pt x="5954333" y="103030"/>
                  <a:pt x="5950040" y="115909"/>
                </a:cubicBezTo>
                <a:cubicBezTo>
                  <a:pt x="5789043" y="75663"/>
                  <a:pt x="5989182" y="127094"/>
                  <a:pt x="5859888" y="90152"/>
                </a:cubicBezTo>
                <a:cubicBezTo>
                  <a:pt x="5746679" y="57806"/>
                  <a:pt x="5862379" y="95275"/>
                  <a:pt x="5769735" y="64394"/>
                </a:cubicBezTo>
                <a:cubicBezTo>
                  <a:pt x="5756856" y="68687"/>
                  <a:pt x="5740698" y="67674"/>
                  <a:pt x="5731099" y="77273"/>
                </a:cubicBezTo>
                <a:cubicBezTo>
                  <a:pt x="5717524" y="90848"/>
                  <a:pt x="5712904" y="111142"/>
                  <a:pt x="5705341" y="128788"/>
                </a:cubicBezTo>
                <a:cubicBezTo>
                  <a:pt x="5699993" y="141266"/>
                  <a:pt x="5702061" y="157825"/>
                  <a:pt x="5692462" y="167425"/>
                </a:cubicBezTo>
                <a:cubicBezTo>
                  <a:pt x="5682863" y="177024"/>
                  <a:pt x="5666705" y="176011"/>
                  <a:pt x="5653826" y="180304"/>
                </a:cubicBezTo>
                <a:lnTo>
                  <a:pt x="5537916" y="103031"/>
                </a:lnTo>
                <a:cubicBezTo>
                  <a:pt x="5525037" y="94445"/>
                  <a:pt x="5513963" y="82168"/>
                  <a:pt x="5499279" y="77273"/>
                </a:cubicBezTo>
                <a:lnTo>
                  <a:pt x="5460643" y="64394"/>
                </a:lnTo>
                <a:cubicBezTo>
                  <a:pt x="5456350" y="77273"/>
                  <a:pt x="5457364" y="93432"/>
                  <a:pt x="5447764" y="103031"/>
                </a:cubicBezTo>
                <a:cubicBezTo>
                  <a:pt x="5438165" y="112630"/>
                  <a:pt x="5421269" y="109838"/>
                  <a:pt x="5409127" y="115909"/>
                </a:cubicBezTo>
                <a:cubicBezTo>
                  <a:pt x="5395282" y="122831"/>
                  <a:pt x="5383369" y="133081"/>
                  <a:pt x="5370490" y="141667"/>
                </a:cubicBezTo>
                <a:cubicBezTo>
                  <a:pt x="5353984" y="137541"/>
                  <a:pt x="5298814" y="125147"/>
                  <a:pt x="5280338" y="115909"/>
                </a:cubicBezTo>
                <a:cubicBezTo>
                  <a:pt x="5191398" y="71440"/>
                  <a:pt x="5297402" y="104077"/>
                  <a:pt x="5190186" y="77273"/>
                </a:cubicBezTo>
                <a:lnTo>
                  <a:pt x="5112913" y="103031"/>
                </a:lnTo>
                <a:lnTo>
                  <a:pt x="5074276" y="115909"/>
                </a:lnTo>
                <a:lnTo>
                  <a:pt x="5009882" y="103031"/>
                </a:lnTo>
                <a:cubicBezTo>
                  <a:pt x="4984190" y="98360"/>
                  <a:pt x="4957942" y="96485"/>
                  <a:pt x="4932609" y="90152"/>
                </a:cubicBezTo>
                <a:cubicBezTo>
                  <a:pt x="4906268" y="83567"/>
                  <a:pt x="4855335" y="64394"/>
                  <a:pt x="4855335" y="64394"/>
                </a:cubicBezTo>
                <a:cubicBezTo>
                  <a:pt x="4758216" y="96768"/>
                  <a:pt x="4877933" y="53096"/>
                  <a:pt x="4778062" y="103031"/>
                </a:cubicBezTo>
                <a:cubicBezTo>
                  <a:pt x="4765920" y="109102"/>
                  <a:pt x="4752305" y="111616"/>
                  <a:pt x="4739426" y="115909"/>
                </a:cubicBezTo>
                <a:cubicBezTo>
                  <a:pt x="4625987" y="78098"/>
                  <a:pt x="4696989" y="79173"/>
                  <a:pt x="4623516" y="115909"/>
                </a:cubicBezTo>
                <a:cubicBezTo>
                  <a:pt x="4611374" y="121980"/>
                  <a:pt x="4597758" y="124495"/>
                  <a:pt x="4584879" y="128788"/>
                </a:cubicBezTo>
                <a:cubicBezTo>
                  <a:pt x="4576293" y="115909"/>
                  <a:pt x="4574004" y="94404"/>
                  <a:pt x="4559121" y="90152"/>
                </a:cubicBezTo>
                <a:cubicBezTo>
                  <a:pt x="4542387" y="85371"/>
                  <a:pt x="4477680" y="108713"/>
                  <a:pt x="4456090" y="115909"/>
                </a:cubicBezTo>
                <a:cubicBezTo>
                  <a:pt x="4447504" y="128788"/>
                  <a:pt x="4445349" y="150792"/>
                  <a:pt x="4430333" y="154546"/>
                </a:cubicBezTo>
                <a:cubicBezTo>
                  <a:pt x="4359129" y="172347"/>
                  <a:pt x="4354760" y="136645"/>
                  <a:pt x="4314423" y="103031"/>
                </a:cubicBezTo>
                <a:cubicBezTo>
                  <a:pt x="4302532" y="93122"/>
                  <a:pt x="4288665" y="85859"/>
                  <a:pt x="4275786" y="77273"/>
                </a:cubicBezTo>
                <a:cubicBezTo>
                  <a:pt x="4271493" y="90152"/>
                  <a:pt x="4270437" y="104614"/>
                  <a:pt x="4262907" y="115909"/>
                </a:cubicBezTo>
                <a:cubicBezTo>
                  <a:pt x="4221097" y="178624"/>
                  <a:pt x="4211817" y="152767"/>
                  <a:pt x="4134119" y="141667"/>
                </a:cubicBezTo>
                <a:cubicBezTo>
                  <a:pt x="4088207" y="72802"/>
                  <a:pt x="4104937" y="73373"/>
                  <a:pt x="3966693" y="115909"/>
                </a:cubicBezTo>
                <a:cubicBezTo>
                  <a:pt x="3951899" y="120461"/>
                  <a:pt x="3951880" y="143601"/>
                  <a:pt x="3940935" y="154546"/>
                </a:cubicBezTo>
                <a:cubicBezTo>
                  <a:pt x="3929990" y="165491"/>
                  <a:pt x="3915178" y="171718"/>
                  <a:pt x="3902299" y="180304"/>
                </a:cubicBezTo>
                <a:cubicBezTo>
                  <a:pt x="3777928" y="138847"/>
                  <a:pt x="3965222" y="211397"/>
                  <a:pt x="3837904" y="115909"/>
                </a:cubicBezTo>
                <a:cubicBezTo>
                  <a:pt x="3816183" y="99618"/>
                  <a:pt x="3760631" y="90152"/>
                  <a:pt x="3760631" y="90152"/>
                </a:cubicBezTo>
                <a:cubicBezTo>
                  <a:pt x="3687651" y="94445"/>
                  <a:pt x="3613228" y="87970"/>
                  <a:pt x="3541690" y="103031"/>
                </a:cubicBezTo>
                <a:cubicBezTo>
                  <a:pt x="3526544" y="106220"/>
                  <a:pt x="3528019" y="131998"/>
                  <a:pt x="3515933" y="141667"/>
                </a:cubicBezTo>
                <a:cubicBezTo>
                  <a:pt x="3505332" y="150148"/>
                  <a:pt x="3490175" y="150253"/>
                  <a:pt x="3477296" y="154546"/>
                </a:cubicBezTo>
                <a:cubicBezTo>
                  <a:pt x="3464417" y="150253"/>
                  <a:pt x="3451829" y="144960"/>
                  <a:pt x="3438659" y="141667"/>
                </a:cubicBezTo>
                <a:cubicBezTo>
                  <a:pt x="3388439" y="129112"/>
                  <a:pt x="3335000" y="123179"/>
                  <a:pt x="3284113" y="115909"/>
                </a:cubicBezTo>
                <a:cubicBezTo>
                  <a:pt x="3231439" y="63237"/>
                  <a:pt x="3257093" y="67930"/>
                  <a:pt x="3168203" y="90152"/>
                </a:cubicBezTo>
                <a:cubicBezTo>
                  <a:pt x="3141863" y="96737"/>
                  <a:pt x="3090930" y="115909"/>
                  <a:pt x="3090930" y="115909"/>
                </a:cubicBezTo>
                <a:cubicBezTo>
                  <a:pt x="3026534" y="94444"/>
                  <a:pt x="3026536" y="77273"/>
                  <a:pt x="2975020" y="103031"/>
                </a:cubicBezTo>
                <a:cubicBezTo>
                  <a:pt x="2961176" y="109953"/>
                  <a:pt x="2949262" y="120202"/>
                  <a:pt x="2936383" y="128788"/>
                </a:cubicBezTo>
                <a:cubicBezTo>
                  <a:pt x="2856056" y="75238"/>
                  <a:pt x="2939090" y="115909"/>
                  <a:pt x="2859110" y="115909"/>
                </a:cubicBezTo>
                <a:cubicBezTo>
                  <a:pt x="2845534" y="115909"/>
                  <a:pt x="2833785" y="105693"/>
                  <a:pt x="2820473" y="103031"/>
                </a:cubicBezTo>
                <a:cubicBezTo>
                  <a:pt x="2790707" y="97078"/>
                  <a:pt x="2760372" y="94445"/>
                  <a:pt x="2730321" y="90152"/>
                </a:cubicBezTo>
                <a:cubicBezTo>
                  <a:pt x="2619735" y="53289"/>
                  <a:pt x="2768275" y="91508"/>
                  <a:pt x="2653048" y="103031"/>
                </a:cubicBezTo>
                <a:cubicBezTo>
                  <a:pt x="2622843" y="106052"/>
                  <a:pt x="2592947" y="94445"/>
                  <a:pt x="2562896" y="90152"/>
                </a:cubicBezTo>
                <a:cubicBezTo>
                  <a:pt x="2456027" y="54529"/>
                  <a:pt x="2513084" y="47949"/>
                  <a:pt x="2446986" y="103031"/>
                </a:cubicBezTo>
                <a:cubicBezTo>
                  <a:pt x="2435095" y="112940"/>
                  <a:pt x="2421229" y="120202"/>
                  <a:pt x="2408350" y="128788"/>
                </a:cubicBezTo>
                <a:cubicBezTo>
                  <a:pt x="2391178" y="124495"/>
                  <a:pt x="2371562" y="125727"/>
                  <a:pt x="2356834" y="115909"/>
                </a:cubicBezTo>
                <a:cubicBezTo>
                  <a:pt x="2240322" y="38236"/>
                  <a:pt x="2418752" y="106499"/>
                  <a:pt x="2292440" y="64394"/>
                </a:cubicBezTo>
                <a:cubicBezTo>
                  <a:pt x="2288147" y="77273"/>
                  <a:pt x="2291348" y="96296"/>
                  <a:pt x="2279561" y="103031"/>
                </a:cubicBezTo>
                <a:cubicBezTo>
                  <a:pt x="2256889" y="115987"/>
                  <a:pt x="2227779" y="110244"/>
                  <a:pt x="2202288" y="115909"/>
                </a:cubicBezTo>
                <a:cubicBezTo>
                  <a:pt x="2189036" y="118854"/>
                  <a:pt x="2176530" y="124495"/>
                  <a:pt x="2163651" y="128788"/>
                </a:cubicBezTo>
                <a:cubicBezTo>
                  <a:pt x="2146479" y="124495"/>
                  <a:pt x="2125957" y="126966"/>
                  <a:pt x="2112135" y="115909"/>
                </a:cubicBezTo>
                <a:cubicBezTo>
                  <a:pt x="2101535" y="107429"/>
                  <a:pt x="2112696" y="79193"/>
                  <a:pt x="2099257" y="77273"/>
                </a:cubicBezTo>
                <a:cubicBezTo>
                  <a:pt x="2072379" y="73433"/>
                  <a:pt x="2021983" y="103031"/>
                  <a:pt x="2021983" y="103031"/>
                </a:cubicBezTo>
                <a:cubicBezTo>
                  <a:pt x="2018434" y="106580"/>
                  <a:pt x="1959380" y="170685"/>
                  <a:pt x="1944710" y="167425"/>
                </a:cubicBezTo>
                <a:cubicBezTo>
                  <a:pt x="1914490" y="160709"/>
                  <a:pt x="1896806" y="125698"/>
                  <a:pt x="1867437" y="115909"/>
                </a:cubicBezTo>
                <a:lnTo>
                  <a:pt x="1828800" y="103031"/>
                </a:lnTo>
                <a:cubicBezTo>
                  <a:pt x="1815921" y="107324"/>
                  <a:pt x="1802306" y="109838"/>
                  <a:pt x="1790164" y="115909"/>
                </a:cubicBezTo>
                <a:cubicBezTo>
                  <a:pt x="1776319" y="122831"/>
                  <a:pt x="1766886" y="139747"/>
                  <a:pt x="1751527" y="141667"/>
                </a:cubicBezTo>
                <a:cubicBezTo>
                  <a:pt x="1729806" y="144382"/>
                  <a:pt x="1708598" y="133081"/>
                  <a:pt x="1687133" y="128788"/>
                </a:cubicBezTo>
                <a:cubicBezTo>
                  <a:pt x="1662448" y="54735"/>
                  <a:pt x="1694646" y="108397"/>
                  <a:pt x="1635617" y="103031"/>
                </a:cubicBezTo>
                <a:cubicBezTo>
                  <a:pt x="1600362" y="99826"/>
                  <a:pt x="1532586" y="77273"/>
                  <a:pt x="1532586" y="77273"/>
                </a:cubicBezTo>
                <a:cubicBezTo>
                  <a:pt x="1519707" y="81566"/>
                  <a:pt x="1503549" y="80553"/>
                  <a:pt x="1493950" y="90152"/>
                </a:cubicBezTo>
                <a:cubicBezTo>
                  <a:pt x="1451021" y="133081"/>
                  <a:pt x="1519707" y="141667"/>
                  <a:pt x="1442434" y="115909"/>
                </a:cubicBezTo>
                <a:cubicBezTo>
                  <a:pt x="1362103" y="169463"/>
                  <a:pt x="1445142" y="128788"/>
                  <a:pt x="1365161" y="128788"/>
                </a:cubicBezTo>
                <a:cubicBezTo>
                  <a:pt x="1334805" y="128788"/>
                  <a:pt x="1305060" y="137374"/>
                  <a:pt x="1275009" y="141667"/>
                </a:cubicBezTo>
                <a:cubicBezTo>
                  <a:pt x="1262130" y="137374"/>
                  <a:pt x="1247668" y="136318"/>
                  <a:pt x="1236372" y="128788"/>
                </a:cubicBezTo>
                <a:cubicBezTo>
                  <a:pt x="1221217" y="118685"/>
                  <a:pt x="1215595" y="93724"/>
                  <a:pt x="1197735" y="90152"/>
                </a:cubicBezTo>
                <a:cubicBezTo>
                  <a:pt x="1167969" y="84199"/>
                  <a:pt x="1137634" y="98738"/>
                  <a:pt x="1107583" y="103031"/>
                </a:cubicBezTo>
                <a:cubicBezTo>
                  <a:pt x="1048966" y="190958"/>
                  <a:pt x="1108937" y="123026"/>
                  <a:pt x="1068947" y="103031"/>
                </a:cubicBezTo>
                <a:cubicBezTo>
                  <a:pt x="1056805" y="96960"/>
                  <a:pt x="1043189" y="111616"/>
                  <a:pt x="1030310" y="115909"/>
                </a:cubicBezTo>
                <a:cubicBezTo>
                  <a:pt x="941702" y="86375"/>
                  <a:pt x="1048832" y="115909"/>
                  <a:pt x="888643" y="115909"/>
                </a:cubicBezTo>
                <a:cubicBezTo>
                  <a:pt x="858287" y="115909"/>
                  <a:pt x="828541" y="107324"/>
                  <a:pt x="798490" y="103031"/>
                </a:cubicBezTo>
                <a:cubicBezTo>
                  <a:pt x="721218" y="77273"/>
                  <a:pt x="789904" y="85859"/>
                  <a:pt x="746975" y="128788"/>
                </a:cubicBezTo>
                <a:cubicBezTo>
                  <a:pt x="737375" y="138387"/>
                  <a:pt x="721217" y="137374"/>
                  <a:pt x="708338" y="141667"/>
                </a:cubicBezTo>
                <a:cubicBezTo>
                  <a:pt x="682580" y="137374"/>
                  <a:pt x="654421" y="140466"/>
                  <a:pt x="631065" y="128788"/>
                </a:cubicBezTo>
                <a:cubicBezTo>
                  <a:pt x="617221" y="121866"/>
                  <a:pt x="616252" y="101097"/>
                  <a:pt x="605307" y="90152"/>
                </a:cubicBezTo>
                <a:cubicBezTo>
                  <a:pt x="594362" y="79207"/>
                  <a:pt x="579550" y="72980"/>
                  <a:pt x="566671" y="64394"/>
                </a:cubicBezTo>
                <a:cubicBezTo>
                  <a:pt x="468631" y="97074"/>
                  <a:pt x="516021" y="84827"/>
                  <a:pt x="425003" y="103031"/>
                </a:cubicBezTo>
                <a:cubicBezTo>
                  <a:pt x="412124" y="98738"/>
                  <a:pt x="396967" y="98633"/>
                  <a:pt x="386366" y="90152"/>
                </a:cubicBezTo>
                <a:cubicBezTo>
                  <a:pt x="374279" y="80483"/>
                  <a:pt x="375293" y="56410"/>
                  <a:pt x="360609" y="51515"/>
                </a:cubicBezTo>
                <a:cubicBezTo>
                  <a:pt x="343817" y="45918"/>
                  <a:pt x="326265" y="60101"/>
                  <a:pt x="309093" y="64394"/>
                </a:cubicBezTo>
                <a:cubicBezTo>
                  <a:pt x="223351" y="50103"/>
                  <a:pt x="257933" y="51515"/>
                  <a:pt x="206062" y="51515"/>
                </a:cubicBezTo>
                <a:lnTo>
                  <a:pt x="206062" y="51515"/>
                </a:lnTo>
                <a:lnTo>
                  <a:pt x="103031" y="38636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8"/>
          <a:stretch>
            <a:fillRect/>
          </a:stretch>
        </p:blipFill>
        <p:spPr>
          <a:xfrm>
            <a:off x="-16754" y="2630487"/>
            <a:ext cx="9144000" cy="1060269"/>
          </a:xfrm>
          <a:custGeom>
            <a:avLst/>
            <a:gdLst>
              <a:gd name="connsiteX0" fmla="*/ 8751279 w 9144000"/>
              <a:gd name="connsiteY0" fmla="*/ 96202 h 1060269"/>
              <a:gd name="connsiteX1" fmla="*/ 8752985 w 9144000"/>
              <a:gd name="connsiteY1" fmla="*/ 97639 h 1060269"/>
              <a:gd name="connsiteX2" fmla="*/ 8752478 w 9144000"/>
              <a:gd name="connsiteY2" fmla="*/ 97244 h 1060269"/>
              <a:gd name="connsiteX3" fmla="*/ 8751279 w 9144000"/>
              <a:gd name="connsiteY3" fmla="*/ 96202 h 1060269"/>
              <a:gd name="connsiteX4" fmla="*/ 9118242 w 9144000"/>
              <a:gd name="connsiteY4" fmla="*/ 0 h 1060269"/>
              <a:gd name="connsiteX5" fmla="*/ 9144000 w 9144000"/>
              <a:gd name="connsiteY5" fmla="*/ 0 h 1060269"/>
              <a:gd name="connsiteX6" fmla="*/ 9144000 w 9144000"/>
              <a:gd name="connsiteY6" fmla="*/ 1060269 h 1060269"/>
              <a:gd name="connsiteX7" fmla="*/ 0 w 9144000"/>
              <a:gd name="connsiteY7" fmla="*/ 1060269 h 1060269"/>
              <a:gd name="connsiteX8" fmla="*/ 0 w 9144000"/>
              <a:gd name="connsiteY8" fmla="*/ 21786 h 1060269"/>
              <a:gd name="connsiteX9" fmla="*/ 77273 w 9144000"/>
              <a:gd name="connsiteY9" fmla="*/ 43572 h 1060269"/>
              <a:gd name="connsiteX10" fmla="*/ 180304 w 9144000"/>
              <a:gd name="connsiteY10" fmla="*/ 58097 h 1060269"/>
              <a:gd name="connsiteX11" fmla="*/ 283335 w 9144000"/>
              <a:gd name="connsiteY11" fmla="*/ 72621 h 1060269"/>
              <a:gd name="connsiteX12" fmla="*/ 334851 w 9144000"/>
              <a:gd name="connsiteY12" fmla="*/ 58097 h 1060269"/>
              <a:gd name="connsiteX13" fmla="*/ 360608 w 9144000"/>
              <a:gd name="connsiteY13" fmla="*/ 101670 h 1060269"/>
              <a:gd name="connsiteX14" fmla="*/ 399245 w 9144000"/>
              <a:gd name="connsiteY14" fmla="*/ 116194 h 1060269"/>
              <a:gd name="connsiteX15" fmla="*/ 540913 w 9144000"/>
              <a:gd name="connsiteY15" fmla="*/ 72621 h 1060269"/>
              <a:gd name="connsiteX16" fmla="*/ 579549 w 9144000"/>
              <a:gd name="connsiteY16" fmla="*/ 101670 h 1060269"/>
              <a:gd name="connsiteX17" fmla="*/ 605307 w 9144000"/>
              <a:gd name="connsiteY17" fmla="*/ 145242 h 1060269"/>
              <a:gd name="connsiteX18" fmla="*/ 682580 w 9144000"/>
              <a:gd name="connsiteY18" fmla="*/ 159766 h 1060269"/>
              <a:gd name="connsiteX19" fmla="*/ 721217 w 9144000"/>
              <a:gd name="connsiteY19" fmla="*/ 145242 h 1060269"/>
              <a:gd name="connsiteX20" fmla="*/ 772732 w 9144000"/>
              <a:gd name="connsiteY20" fmla="*/ 116194 h 1060269"/>
              <a:gd name="connsiteX21" fmla="*/ 862885 w 9144000"/>
              <a:gd name="connsiteY21" fmla="*/ 130717 h 1060269"/>
              <a:gd name="connsiteX22" fmla="*/ 1004552 w 9144000"/>
              <a:gd name="connsiteY22" fmla="*/ 130717 h 1060269"/>
              <a:gd name="connsiteX23" fmla="*/ 1043189 w 9144000"/>
              <a:gd name="connsiteY23" fmla="*/ 116194 h 1060269"/>
              <a:gd name="connsiteX24" fmla="*/ 1081825 w 9144000"/>
              <a:gd name="connsiteY24" fmla="*/ 116194 h 1060269"/>
              <a:gd name="connsiteX25" fmla="*/ 1171977 w 9144000"/>
              <a:gd name="connsiteY25" fmla="*/ 101670 h 1060269"/>
              <a:gd name="connsiteX26" fmla="*/ 1210614 w 9144000"/>
              <a:gd name="connsiteY26" fmla="*/ 145242 h 1060269"/>
              <a:gd name="connsiteX27" fmla="*/ 1249251 w 9144000"/>
              <a:gd name="connsiteY27" fmla="*/ 159766 h 1060269"/>
              <a:gd name="connsiteX28" fmla="*/ 1339403 w 9144000"/>
              <a:gd name="connsiteY28" fmla="*/ 145242 h 1060269"/>
              <a:gd name="connsiteX29" fmla="*/ 1416676 w 9144000"/>
              <a:gd name="connsiteY29" fmla="*/ 130717 h 1060269"/>
              <a:gd name="connsiteX30" fmla="*/ 1468192 w 9144000"/>
              <a:gd name="connsiteY30" fmla="*/ 101670 h 1060269"/>
              <a:gd name="connsiteX31" fmla="*/ 1506828 w 9144000"/>
              <a:gd name="connsiteY31" fmla="*/ 87145 h 1060269"/>
              <a:gd name="connsiteX32" fmla="*/ 1609859 w 9144000"/>
              <a:gd name="connsiteY32" fmla="*/ 116194 h 1060269"/>
              <a:gd name="connsiteX33" fmla="*/ 1661375 w 9144000"/>
              <a:gd name="connsiteY33" fmla="*/ 145242 h 1060269"/>
              <a:gd name="connsiteX34" fmla="*/ 1725769 w 9144000"/>
              <a:gd name="connsiteY34" fmla="*/ 159766 h 1060269"/>
              <a:gd name="connsiteX35" fmla="*/ 1764406 w 9144000"/>
              <a:gd name="connsiteY35" fmla="*/ 130717 h 1060269"/>
              <a:gd name="connsiteX36" fmla="*/ 1803042 w 9144000"/>
              <a:gd name="connsiteY36" fmla="*/ 116194 h 1060269"/>
              <a:gd name="connsiteX37" fmla="*/ 1841679 w 9144000"/>
              <a:gd name="connsiteY37" fmla="*/ 130717 h 1060269"/>
              <a:gd name="connsiteX38" fmla="*/ 1918952 w 9144000"/>
              <a:gd name="connsiteY38" fmla="*/ 188815 h 1060269"/>
              <a:gd name="connsiteX39" fmla="*/ 1996225 w 9144000"/>
              <a:gd name="connsiteY39" fmla="*/ 116194 h 1060269"/>
              <a:gd name="connsiteX40" fmla="*/ 2073499 w 9144000"/>
              <a:gd name="connsiteY40" fmla="*/ 87145 h 1060269"/>
              <a:gd name="connsiteX41" fmla="*/ 2086377 w 9144000"/>
              <a:gd name="connsiteY41" fmla="*/ 130717 h 1060269"/>
              <a:gd name="connsiteX42" fmla="*/ 2137893 w 9144000"/>
              <a:gd name="connsiteY42" fmla="*/ 145242 h 1060269"/>
              <a:gd name="connsiteX43" fmla="*/ 2176530 w 9144000"/>
              <a:gd name="connsiteY43" fmla="*/ 130717 h 1060269"/>
              <a:gd name="connsiteX44" fmla="*/ 2253803 w 9144000"/>
              <a:gd name="connsiteY44" fmla="*/ 116194 h 1060269"/>
              <a:gd name="connsiteX45" fmla="*/ 2266682 w 9144000"/>
              <a:gd name="connsiteY45" fmla="*/ 72621 h 1060269"/>
              <a:gd name="connsiteX46" fmla="*/ 2331076 w 9144000"/>
              <a:gd name="connsiteY46" fmla="*/ 130717 h 1060269"/>
              <a:gd name="connsiteX47" fmla="*/ 2382592 w 9144000"/>
              <a:gd name="connsiteY47" fmla="*/ 145242 h 1060269"/>
              <a:gd name="connsiteX48" fmla="*/ 2421228 w 9144000"/>
              <a:gd name="connsiteY48" fmla="*/ 116194 h 1060269"/>
              <a:gd name="connsiteX49" fmla="*/ 2537138 w 9144000"/>
              <a:gd name="connsiteY49" fmla="*/ 101670 h 1060269"/>
              <a:gd name="connsiteX50" fmla="*/ 2627290 w 9144000"/>
              <a:gd name="connsiteY50" fmla="*/ 116194 h 1060269"/>
              <a:gd name="connsiteX51" fmla="*/ 2704563 w 9144000"/>
              <a:gd name="connsiteY51" fmla="*/ 101670 h 1060269"/>
              <a:gd name="connsiteX52" fmla="*/ 2794715 w 9144000"/>
              <a:gd name="connsiteY52" fmla="*/ 116194 h 1060269"/>
              <a:gd name="connsiteX53" fmla="*/ 2833352 w 9144000"/>
              <a:gd name="connsiteY53" fmla="*/ 130717 h 1060269"/>
              <a:gd name="connsiteX54" fmla="*/ 2910625 w 9144000"/>
              <a:gd name="connsiteY54" fmla="*/ 145242 h 1060269"/>
              <a:gd name="connsiteX55" fmla="*/ 2949262 w 9144000"/>
              <a:gd name="connsiteY55" fmla="*/ 116194 h 1060269"/>
              <a:gd name="connsiteX56" fmla="*/ 3065172 w 9144000"/>
              <a:gd name="connsiteY56" fmla="*/ 130717 h 1060269"/>
              <a:gd name="connsiteX57" fmla="*/ 3142445 w 9144000"/>
              <a:gd name="connsiteY57" fmla="*/ 101670 h 1060269"/>
              <a:gd name="connsiteX58" fmla="*/ 3258355 w 9144000"/>
              <a:gd name="connsiteY58" fmla="*/ 130717 h 1060269"/>
              <a:gd name="connsiteX59" fmla="*/ 3412901 w 9144000"/>
              <a:gd name="connsiteY59" fmla="*/ 159766 h 1060269"/>
              <a:gd name="connsiteX60" fmla="*/ 3451538 w 9144000"/>
              <a:gd name="connsiteY60" fmla="*/ 174291 h 1060269"/>
              <a:gd name="connsiteX61" fmla="*/ 3490175 w 9144000"/>
              <a:gd name="connsiteY61" fmla="*/ 159766 h 1060269"/>
              <a:gd name="connsiteX62" fmla="*/ 3515932 w 9144000"/>
              <a:gd name="connsiteY62" fmla="*/ 116194 h 1060269"/>
              <a:gd name="connsiteX63" fmla="*/ 3734873 w 9144000"/>
              <a:gd name="connsiteY63" fmla="*/ 101670 h 1060269"/>
              <a:gd name="connsiteX64" fmla="*/ 3812146 w 9144000"/>
              <a:gd name="connsiteY64" fmla="*/ 130717 h 1060269"/>
              <a:gd name="connsiteX65" fmla="*/ 3876541 w 9144000"/>
              <a:gd name="connsiteY65" fmla="*/ 203339 h 1060269"/>
              <a:gd name="connsiteX66" fmla="*/ 3915177 w 9144000"/>
              <a:gd name="connsiteY66" fmla="*/ 174291 h 1060269"/>
              <a:gd name="connsiteX67" fmla="*/ 3940935 w 9144000"/>
              <a:gd name="connsiteY67" fmla="*/ 130717 h 1060269"/>
              <a:gd name="connsiteX68" fmla="*/ 4108361 w 9144000"/>
              <a:gd name="connsiteY68" fmla="*/ 159766 h 1060269"/>
              <a:gd name="connsiteX69" fmla="*/ 4237149 w 9144000"/>
              <a:gd name="connsiteY69" fmla="*/ 130717 h 1060269"/>
              <a:gd name="connsiteX70" fmla="*/ 4250028 w 9144000"/>
              <a:gd name="connsiteY70" fmla="*/ 87145 h 1060269"/>
              <a:gd name="connsiteX71" fmla="*/ 4288665 w 9144000"/>
              <a:gd name="connsiteY71" fmla="*/ 116194 h 1060269"/>
              <a:gd name="connsiteX72" fmla="*/ 4404575 w 9144000"/>
              <a:gd name="connsiteY72" fmla="*/ 174291 h 1060269"/>
              <a:gd name="connsiteX73" fmla="*/ 4430332 w 9144000"/>
              <a:gd name="connsiteY73" fmla="*/ 130717 h 1060269"/>
              <a:gd name="connsiteX74" fmla="*/ 4533363 w 9144000"/>
              <a:gd name="connsiteY74" fmla="*/ 101670 h 1060269"/>
              <a:gd name="connsiteX75" fmla="*/ 4559121 w 9144000"/>
              <a:gd name="connsiteY75" fmla="*/ 145242 h 1060269"/>
              <a:gd name="connsiteX76" fmla="*/ 4597758 w 9144000"/>
              <a:gd name="connsiteY76" fmla="*/ 130717 h 1060269"/>
              <a:gd name="connsiteX77" fmla="*/ 4713668 w 9144000"/>
              <a:gd name="connsiteY77" fmla="*/ 130717 h 1060269"/>
              <a:gd name="connsiteX78" fmla="*/ 4752304 w 9144000"/>
              <a:gd name="connsiteY78" fmla="*/ 116194 h 1060269"/>
              <a:gd name="connsiteX79" fmla="*/ 4829577 w 9144000"/>
              <a:gd name="connsiteY79" fmla="*/ 72621 h 1060269"/>
              <a:gd name="connsiteX80" fmla="*/ 4906851 w 9144000"/>
              <a:gd name="connsiteY80" fmla="*/ 101670 h 1060269"/>
              <a:gd name="connsiteX81" fmla="*/ 4984124 w 9144000"/>
              <a:gd name="connsiteY81" fmla="*/ 116194 h 1060269"/>
              <a:gd name="connsiteX82" fmla="*/ 5048518 w 9144000"/>
              <a:gd name="connsiteY82" fmla="*/ 130717 h 1060269"/>
              <a:gd name="connsiteX83" fmla="*/ 5087155 w 9144000"/>
              <a:gd name="connsiteY83" fmla="*/ 116194 h 1060269"/>
              <a:gd name="connsiteX84" fmla="*/ 5164428 w 9144000"/>
              <a:gd name="connsiteY84" fmla="*/ 87145 h 1060269"/>
              <a:gd name="connsiteX85" fmla="*/ 5254580 w 9144000"/>
              <a:gd name="connsiteY85" fmla="*/ 130717 h 1060269"/>
              <a:gd name="connsiteX86" fmla="*/ 5344732 w 9144000"/>
              <a:gd name="connsiteY86" fmla="*/ 159766 h 1060269"/>
              <a:gd name="connsiteX87" fmla="*/ 5383369 w 9144000"/>
              <a:gd name="connsiteY87" fmla="*/ 130717 h 1060269"/>
              <a:gd name="connsiteX88" fmla="*/ 5422006 w 9144000"/>
              <a:gd name="connsiteY88" fmla="*/ 116194 h 1060269"/>
              <a:gd name="connsiteX89" fmla="*/ 5434885 w 9144000"/>
              <a:gd name="connsiteY89" fmla="*/ 72621 h 1060269"/>
              <a:gd name="connsiteX90" fmla="*/ 5473521 w 9144000"/>
              <a:gd name="connsiteY90" fmla="*/ 87145 h 1060269"/>
              <a:gd name="connsiteX91" fmla="*/ 5512158 w 9144000"/>
              <a:gd name="connsiteY91" fmla="*/ 116194 h 1060269"/>
              <a:gd name="connsiteX92" fmla="*/ 5628068 w 9144000"/>
              <a:gd name="connsiteY92" fmla="*/ 203339 h 1060269"/>
              <a:gd name="connsiteX93" fmla="*/ 5666704 w 9144000"/>
              <a:gd name="connsiteY93" fmla="*/ 188815 h 1060269"/>
              <a:gd name="connsiteX94" fmla="*/ 5679583 w 9144000"/>
              <a:gd name="connsiteY94" fmla="*/ 145242 h 1060269"/>
              <a:gd name="connsiteX95" fmla="*/ 5705341 w 9144000"/>
              <a:gd name="connsiteY95" fmla="*/ 87145 h 1060269"/>
              <a:gd name="connsiteX96" fmla="*/ 5743977 w 9144000"/>
              <a:gd name="connsiteY96" fmla="*/ 72621 h 1060269"/>
              <a:gd name="connsiteX97" fmla="*/ 5834130 w 9144000"/>
              <a:gd name="connsiteY97" fmla="*/ 101670 h 1060269"/>
              <a:gd name="connsiteX98" fmla="*/ 5880122 w 9144000"/>
              <a:gd name="connsiteY98" fmla="*/ 117402 h 1060269"/>
              <a:gd name="connsiteX99" fmla="*/ 5867478 w 9144000"/>
              <a:gd name="connsiteY99" fmla="*/ 114829 h 1060269"/>
              <a:gd name="connsiteX100" fmla="*/ 5860457 w 9144000"/>
              <a:gd name="connsiteY100" fmla="*/ 112889 h 1060269"/>
              <a:gd name="connsiteX101" fmla="*/ 5867318 w 9144000"/>
              <a:gd name="connsiteY101" fmla="*/ 114796 h 1060269"/>
              <a:gd name="connsiteX102" fmla="*/ 5867478 w 9144000"/>
              <a:gd name="connsiteY102" fmla="*/ 114829 h 1060269"/>
              <a:gd name="connsiteX103" fmla="*/ 5879488 w 9144000"/>
              <a:gd name="connsiteY103" fmla="*/ 118147 h 1060269"/>
              <a:gd name="connsiteX104" fmla="*/ 5924282 w 9144000"/>
              <a:gd name="connsiteY104" fmla="*/ 130717 h 1060269"/>
              <a:gd name="connsiteX105" fmla="*/ 5937161 w 9144000"/>
              <a:gd name="connsiteY105" fmla="*/ 87145 h 1060269"/>
              <a:gd name="connsiteX106" fmla="*/ 6001555 w 9144000"/>
              <a:gd name="connsiteY106" fmla="*/ 72621 h 1060269"/>
              <a:gd name="connsiteX107" fmla="*/ 6053070 w 9144000"/>
              <a:gd name="connsiteY107" fmla="*/ 58097 h 1060269"/>
              <a:gd name="connsiteX108" fmla="*/ 6130344 w 9144000"/>
              <a:gd name="connsiteY108" fmla="*/ 101670 h 1060269"/>
              <a:gd name="connsiteX109" fmla="*/ 6207617 w 9144000"/>
              <a:gd name="connsiteY109" fmla="*/ 130717 h 1060269"/>
              <a:gd name="connsiteX110" fmla="*/ 6284890 w 9144000"/>
              <a:gd name="connsiteY110" fmla="*/ 101670 h 1060269"/>
              <a:gd name="connsiteX111" fmla="*/ 6362163 w 9144000"/>
              <a:gd name="connsiteY111" fmla="*/ 101670 h 1060269"/>
              <a:gd name="connsiteX112" fmla="*/ 6400800 w 9144000"/>
              <a:gd name="connsiteY112" fmla="*/ 116194 h 1060269"/>
              <a:gd name="connsiteX113" fmla="*/ 6465194 w 9144000"/>
              <a:gd name="connsiteY113" fmla="*/ 130717 h 1060269"/>
              <a:gd name="connsiteX114" fmla="*/ 6516710 w 9144000"/>
              <a:gd name="connsiteY114" fmla="*/ 145242 h 1060269"/>
              <a:gd name="connsiteX115" fmla="*/ 6632620 w 9144000"/>
              <a:gd name="connsiteY115" fmla="*/ 87145 h 1060269"/>
              <a:gd name="connsiteX116" fmla="*/ 6658377 w 9144000"/>
              <a:gd name="connsiteY116" fmla="*/ 130717 h 1060269"/>
              <a:gd name="connsiteX117" fmla="*/ 6735651 w 9144000"/>
              <a:gd name="connsiteY117" fmla="*/ 159766 h 1060269"/>
              <a:gd name="connsiteX118" fmla="*/ 6761408 w 9144000"/>
              <a:gd name="connsiteY118" fmla="*/ 116194 h 1060269"/>
              <a:gd name="connsiteX119" fmla="*/ 6800045 w 9144000"/>
              <a:gd name="connsiteY119" fmla="*/ 72621 h 1060269"/>
              <a:gd name="connsiteX120" fmla="*/ 6838682 w 9144000"/>
              <a:gd name="connsiteY120" fmla="*/ 58097 h 1060269"/>
              <a:gd name="connsiteX121" fmla="*/ 6903076 w 9144000"/>
              <a:gd name="connsiteY121" fmla="*/ 116194 h 1060269"/>
              <a:gd name="connsiteX122" fmla="*/ 6941713 w 9144000"/>
              <a:gd name="connsiteY122" fmla="*/ 101670 h 1060269"/>
              <a:gd name="connsiteX123" fmla="*/ 7070501 w 9144000"/>
              <a:gd name="connsiteY123" fmla="*/ 72621 h 1060269"/>
              <a:gd name="connsiteX124" fmla="*/ 7083380 w 9144000"/>
              <a:gd name="connsiteY124" fmla="*/ 116194 h 1060269"/>
              <a:gd name="connsiteX125" fmla="*/ 7173532 w 9144000"/>
              <a:gd name="connsiteY125" fmla="*/ 159766 h 1060269"/>
              <a:gd name="connsiteX126" fmla="*/ 7212169 w 9144000"/>
              <a:gd name="connsiteY126" fmla="*/ 116194 h 1060269"/>
              <a:gd name="connsiteX127" fmla="*/ 7237927 w 9144000"/>
              <a:gd name="connsiteY127" fmla="*/ 72621 h 1060269"/>
              <a:gd name="connsiteX128" fmla="*/ 7276563 w 9144000"/>
              <a:gd name="connsiteY128" fmla="*/ 43572 h 1060269"/>
              <a:gd name="connsiteX129" fmla="*/ 7315200 w 9144000"/>
              <a:gd name="connsiteY129" fmla="*/ 58097 h 1060269"/>
              <a:gd name="connsiteX130" fmla="*/ 7328079 w 9144000"/>
              <a:gd name="connsiteY130" fmla="*/ 116194 h 1060269"/>
              <a:gd name="connsiteX131" fmla="*/ 7431110 w 9144000"/>
              <a:gd name="connsiteY131" fmla="*/ 130717 h 1060269"/>
              <a:gd name="connsiteX132" fmla="*/ 7662930 w 9144000"/>
              <a:gd name="connsiteY132" fmla="*/ 101670 h 1060269"/>
              <a:gd name="connsiteX133" fmla="*/ 7791718 w 9144000"/>
              <a:gd name="connsiteY133" fmla="*/ 130717 h 1060269"/>
              <a:gd name="connsiteX134" fmla="*/ 7830355 w 9144000"/>
              <a:gd name="connsiteY134" fmla="*/ 116194 h 1060269"/>
              <a:gd name="connsiteX135" fmla="*/ 7868992 w 9144000"/>
              <a:gd name="connsiteY135" fmla="*/ 130717 h 1060269"/>
              <a:gd name="connsiteX136" fmla="*/ 7907628 w 9144000"/>
              <a:gd name="connsiteY136" fmla="*/ 87145 h 1060269"/>
              <a:gd name="connsiteX137" fmla="*/ 7946265 w 9144000"/>
              <a:gd name="connsiteY137" fmla="*/ 101670 h 1060269"/>
              <a:gd name="connsiteX138" fmla="*/ 7984901 w 9144000"/>
              <a:gd name="connsiteY138" fmla="*/ 130717 h 1060269"/>
              <a:gd name="connsiteX139" fmla="*/ 8062175 w 9144000"/>
              <a:gd name="connsiteY139" fmla="*/ 130717 h 1060269"/>
              <a:gd name="connsiteX140" fmla="*/ 8087932 w 9144000"/>
              <a:gd name="connsiteY140" fmla="*/ 87145 h 1060269"/>
              <a:gd name="connsiteX141" fmla="*/ 8126569 w 9144000"/>
              <a:gd name="connsiteY141" fmla="*/ 72621 h 1060269"/>
              <a:gd name="connsiteX142" fmla="*/ 8165206 w 9144000"/>
              <a:gd name="connsiteY142" fmla="*/ 87145 h 1060269"/>
              <a:gd name="connsiteX143" fmla="*/ 8216721 w 9144000"/>
              <a:gd name="connsiteY143" fmla="*/ 101670 h 1060269"/>
              <a:gd name="connsiteX144" fmla="*/ 8487177 w 9144000"/>
              <a:gd name="connsiteY144" fmla="*/ 58097 h 1060269"/>
              <a:gd name="connsiteX145" fmla="*/ 8525814 w 9144000"/>
              <a:gd name="connsiteY145" fmla="*/ 72621 h 1060269"/>
              <a:gd name="connsiteX146" fmla="*/ 8564451 w 9144000"/>
              <a:gd name="connsiteY146" fmla="*/ 58097 h 1060269"/>
              <a:gd name="connsiteX147" fmla="*/ 8628845 w 9144000"/>
              <a:gd name="connsiteY147" fmla="*/ 43572 h 1060269"/>
              <a:gd name="connsiteX148" fmla="*/ 8718997 w 9144000"/>
              <a:gd name="connsiteY148" fmla="*/ 87145 h 1060269"/>
              <a:gd name="connsiteX149" fmla="*/ 8756102 w 9144000"/>
              <a:gd name="connsiteY149" fmla="*/ 100263 h 1060269"/>
              <a:gd name="connsiteX150" fmla="*/ 8752985 w 9144000"/>
              <a:gd name="connsiteY150" fmla="*/ 97639 h 1060269"/>
              <a:gd name="connsiteX151" fmla="*/ 8765531 w 9144000"/>
              <a:gd name="connsiteY151" fmla="*/ 107409 h 1060269"/>
              <a:gd name="connsiteX152" fmla="*/ 8796270 w 9144000"/>
              <a:gd name="connsiteY152" fmla="*/ 130717 h 1060269"/>
              <a:gd name="connsiteX153" fmla="*/ 8886423 w 9144000"/>
              <a:gd name="connsiteY153" fmla="*/ 130717 h 1060269"/>
              <a:gd name="connsiteX154" fmla="*/ 8912180 w 9144000"/>
              <a:gd name="connsiteY154" fmla="*/ 87145 h 1060269"/>
              <a:gd name="connsiteX155" fmla="*/ 9015211 w 9144000"/>
              <a:gd name="connsiteY155" fmla="*/ 58097 h 1060269"/>
              <a:gd name="connsiteX156" fmla="*/ 9118242 w 9144000"/>
              <a:gd name="connsiteY156" fmla="*/ 0 h 10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0" h="1060269">
                <a:moveTo>
                  <a:pt x="8751279" y="96202"/>
                </a:moveTo>
                <a:lnTo>
                  <a:pt x="8752985" y="97639"/>
                </a:lnTo>
                <a:lnTo>
                  <a:pt x="8752478" y="97244"/>
                </a:lnTo>
                <a:cubicBezTo>
                  <a:pt x="8750427" y="95600"/>
                  <a:pt x="8750351" y="95476"/>
                  <a:pt x="8751279" y="96202"/>
                </a:cubicBezTo>
                <a:close/>
                <a:moveTo>
                  <a:pt x="9118242" y="0"/>
                </a:moveTo>
                <a:lnTo>
                  <a:pt x="9144000" y="0"/>
                </a:lnTo>
                <a:lnTo>
                  <a:pt x="9144000" y="1060269"/>
                </a:lnTo>
                <a:lnTo>
                  <a:pt x="0" y="1060269"/>
                </a:lnTo>
                <a:lnTo>
                  <a:pt x="0" y="21786"/>
                </a:lnTo>
                <a:lnTo>
                  <a:pt x="77273" y="43572"/>
                </a:lnTo>
                <a:lnTo>
                  <a:pt x="180304" y="58097"/>
                </a:lnTo>
                <a:cubicBezTo>
                  <a:pt x="232175" y="58097"/>
                  <a:pt x="197593" y="56504"/>
                  <a:pt x="283335" y="72621"/>
                </a:cubicBezTo>
                <a:cubicBezTo>
                  <a:pt x="300507" y="67780"/>
                  <a:pt x="318059" y="51785"/>
                  <a:pt x="334851" y="58097"/>
                </a:cubicBezTo>
                <a:cubicBezTo>
                  <a:pt x="349535" y="63617"/>
                  <a:pt x="348521" y="90766"/>
                  <a:pt x="360608" y="101670"/>
                </a:cubicBezTo>
                <a:cubicBezTo>
                  <a:pt x="371209" y="111234"/>
                  <a:pt x="386366" y="111353"/>
                  <a:pt x="399245" y="116194"/>
                </a:cubicBezTo>
                <a:cubicBezTo>
                  <a:pt x="490263" y="95664"/>
                  <a:pt x="442873" y="109476"/>
                  <a:pt x="540913" y="72621"/>
                </a:cubicBezTo>
                <a:cubicBezTo>
                  <a:pt x="553792" y="82304"/>
                  <a:pt x="568604" y="89326"/>
                  <a:pt x="579549" y="101670"/>
                </a:cubicBezTo>
                <a:cubicBezTo>
                  <a:pt x="590494" y="114013"/>
                  <a:pt x="591463" y="137436"/>
                  <a:pt x="605307" y="145242"/>
                </a:cubicBezTo>
                <a:cubicBezTo>
                  <a:pt x="628663" y="158412"/>
                  <a:pt x="656822" y="154925"/>
                  <a:pt x="682580" y="159766"/>
                </a:cubicBezTo>
                <a:cubicBezTo>
                  <a:pt x="695459" y="154925"/>
                  <a:pt x="711617" y="156067"/>
                  <a:pt x="721217" y="145242"/>
                </a:cubicBezTo>
                <a:cubicBezTo>
                  <a:pt x="764146" y="96828"/>
                  <a:pt x="695460" y="87145"/>
                  <a:pt x="772732" y="116194"/>
                </a:cubicBezTo>
                <a:cubicBezTo>
                  <a:pt x="802783" y="121036"/>
                  <a:pt x="832529" y="130717"/>
                  <a:pt x="862885" y="130717"/>
                </a:cubicBezTo>
                <a:cubicBezTo>
                  <a:pt x="1023074" y="130717"/>
                  <a:pt x="915944" y="97410"/>
                  <a:pt x="1004552" y="130717"/>
                </a:cubicBezTo>
                <a:cubicBezTo>
                  <a:pt x="1017431" y="125876"/>
                  <a:pt x="1031047" y="109348"/>
                  <a:pt x="1043189" y="116194"/>
                </a:cubicBezTo>
                <a:cubicBezTo>
                  <a:pt x="1083179" y="138744"/>
                  <a:pt x="1023208" y="215355"/>
                  <a:pt x="1081825" y="116194"/>
                </a:cubicBezTo>
                <a:cubicBezTo>
                  <a:pt x="1111876" y="111353"/>
                  <a:pt x="1142211" y="94956"/>
                  <a:pt x="1171977" y="101670"/>
                </a:cubicBezTo>
                <a:cubicBezTo>
                  <a:pt x="1189837" y="105698"/>
                  <a:pt x="1195459" y="133848"/>
                  <a:pt x="1210614" y="145242"/>
                </a:cubicBezTo>
                <a:cubicBezTo>
                  <a:pt x="1221910" y="153734"/>
                  <a:pt x="1236372" y="154925"/>
                  <a:pt x="1249251" y="159766"/>
                </a:cubicBezTo>
                <a:cubicBezTo>
                  <a:pt x="1279302" y="154925"/>
                  <a:pt x="1309047" y="145242"/>
                  <a:pt x="1339403" y="145242"/>
                </a:cubicBezTo>
                <a:cubicBezTo>
                  <a:pt x="1419384" y="145242"/>
                  <a:pt x="1336345" y="191113"/>
                  <a:pt x="1416676" y="130717"/>
                </a:cubicBezTo>
                <a:cubicBezTo>
                  <a:pt x="1493949" y="159766"/>
                  <a:pt x="1425263" y="150083"/>
                  <a:pt x="1468192" y="101670"/>
                </a:cubicBezTo>
                <a:cubicBezTo>
                  <a:pt x="1477791" y="90844"/>
                  <a:pt x="1493949" y="91987"/>
                  <a:pt x="1506828" y="87145"/>
                </a:cubicBezTo>
                <a:cubicBezTo>
                  <a:pt x="1506828" y="87145"/>
                  <a:pt x="1574604" y="112580"/>
                  <a:pt x="1609859" y="116194"/>
                </a:cubicBezTo>
                <a:cubicBezTo>
                  <a:pt x="1668888" y="122246"/>
                  <a:pt x="1636690" y="61728"/>
                  <a:pt x="1661375" y="145242"/>
                </a:cubicBezTo>
                <a:cubicBezTo>
                  <a:pt x="1682840" y="150083"/>
                  <a:pt x="1704048" y="162828"/>
                  <a:pt x="1725769" y="159766"/>
                </a:cubicBezTo>
                <a:cubicBezTo>
                  <a:pt x="1741128" y="157601"/>
                  <a:pt x="1750561" y="138524"/>
                  <a:pt x="1764406" y="130717"/>
                </a:cubicBezTo>
                <a:cubicBezTo>
                  <a:pt x="1776548" y="123871"/>
                  <a:pt x="1790163" y="121036"/>
                  <a:pt x="1803042" y="116194"/>
                </a:cubicBezTo>
                <a:lnTo>
                  <a:pt x="1841679" y="130717"/>
                </a:lnTo>
                <a:cubicBezTo>
                  <a:pt x="1871048" y="141757"/>
                  <a:pt x="1888732" y="181241"/>
                  <a:pt x="1918952" y="188815"/>
                </a:cubicBezTo>
                <a:cubicBezTo>
                  <a:pt x="1933622" y="192492"/>
                  <a:pt x="1992676" y="120197"/>
                  <a:pt x="1996225" y="116194"/>
                </a:cubicBezTo>
                <a:cubicBezTo>
                  <a:pt x="1996225" y="116194"/>
                  <a:pt x="2046621" y="82815"/>
                  <a:pt x="2073499" y="87145"/>
                </a:cubicBezTo>
                <a:cubicBezTo>
                  <a:pt x="2086938" y="89311"/>
                  <a:pt x="2075777" y="121154"/>
                  <a:pt x="2086377" y="130717"/>
                </a:cubicBezTo>
                <a:cubicBezTo>
                  <a:pt x="2100199" y="143187"/>
                  <a:pt x="2120721" y="140400"/>
                  <a:pt x="2137893" y="145242"/>
                </a:cubicBezTo>
                <a:cubicBezTo>
                  <a:pt x="2150772" y="140400"/>
                  <a:pt x="2163278" y="134039"/>
                  <a:pt x="2176530" y="130717"/>
                </a:cubicBezTo>
                <a:cubicBezTo>
                  <a:pt x="2202021" y="124329"/>
                  <a:pt x="2231131" y="130805"/>
                  <a:pt x="2253803" y="116194"/>
                </a:cubicBezTo>
                <a:cubicBezTo>
                  <a:pt x="2265590" y="108599"/>
                  <a:pt x="2262389" y="87145"/>
                  <a:pt x="2266682" y="72621"/>
                </a:cubicBezTo>
                <a:cubicBezTo>
                  <a:pt x="2392994" y="120105"/>
                  <a:pt x="2214564" y="43121"/>
                  <a:pt x="2331076" y="130717"/>
                </a:cubicBezTo>
                <a:cubicBezTo>
                  <a:pt x="2345804" y="141790"/>
                  <a:pt x="2365420" y="140400"/>
                  <a:pt x="2382592" y="145242"/>
                </a:cubicBezTo>
                <a:cubicBezTo>
                  <a:pt x="2395471" y="135559"/>
                  <a:pt x="2409337" y="127369"/>
                  <a:pt x="2421228" y="116194"/>
                </a:cubicBezTo>
                <a:cubicBezTo>
                  <a:pt x="2487326" y="54075"/>
                  <a:pt x="2430269" y="61496"/>
                  <a:pt x="2537138" y="101670"/>
                </a:cubicBezTo>
                <a:cubicBezTo>
                  <a:pt x="2567189" y="106511"/>
                  <a:pt x="2597085" y="119601"/>
                  <a:pt x="2627290" y="116194"/>
                </a:cubicBezTo>
                <a:cubicBezTo>
                  <a:pt x="2742517" y="103199"/>
                  <a:pt x="2593977" y="60097"/>
                  <a:pt x="2704563" y="101670"/>
                </a:cubicBezTo>
                <a:cubicBezTo>
                  <a:pt x="2734614" y="106511"/>
                  <a:pt x="2764949" y="109481"/>
                  <a:pt x="2794715" y="116194"/>
                </a:cubicBezTo>
                <a:cubicBezTo>
                  <a:pt x="2808027" y="119196"/>
                  <a:pt x="2819776" y="130717"/>
                  <a:pt x="2833352" y="130717"/>
                </a:cubicBezTo>
                <a:cubicBezTo>
                  <a:pt x="2913332" y="130717"/>
                  <a:pt x="2830298" y="84850"/>
                  <a:pt x="2910625" y="145242"/>
                </a:cubicBezTo>
                <a:cubicBezTo>
                  <a:pt x="2923504" y="135559"/>
                  <a:pt x="2935418" y="124001"/>
                  <a:pt x="2949262" y="116194"/>
                </a:cubicBezTo>
                <a:cubicBezTo>
                  <a:pt x="3000778" y="87145"/>
                  <a:pt x="3000776" y="106510"/>
                  <a:pt x="3065172" y="130717"/>
                </a:cubicBezTo>
                <a:cubicBezTo>
                  <a:pt x="3065172" y="130717"/>
                  <a:pt x="3116105" y="109096"/>
                  <a:pt x="3142445" y="101670"/>
                </a:cubicBezTo>
                <a:cubicBezTo>
                  <a:pt x="3231335" y="76609"/>
                  <a:pt x="3205681" y="71316"/>
                  <a:pt x="3258355" y="130717"/>
                </a:cubicBezTo>
                <a:cubicBezTo>
                  <a:pt x="3309242" y="138916"/>
                  <a:pt x="3362681" y="145607"/>
                  <a:pt x="3412901" y="159766"/>
                </a:cubicBezTo>
                <a:cubicBezTo>
                  <a:pt x="3426071" y="163480"/>
                  <a:pt x="3438659" y="169449"/>
                  <a:pt x="3451538" y="174291"/>
                </a:cubicBezTo>
                <a:cubicBezTo>
                  <a:pt x="3464417" y="169449"/>
                  <a:pt x="3479574" y="169331"/>
                  <a:pt x="3490175" y="159766"/>
                </a:cubicBezTo>
                <a:cubicBezTo>
                  <a:pt x="3502261" y="148862"/>
                  <a:pt x="3500786" y="119791"/>
                  <a:pt x="3515932" y="116194"/>
                </a:cubicBezTo>
                <a:cubicBezTo>
                  <a:pt x="3587470" y="99209"/>
                  <a:pt x="3661893" y="106511"/>
                  <a:pt x="3734873" y="101670"/>
                </a:cubicBezTo>
                <a:cubicBezTo>
                  <a:pt x="3734873" y="101670"/>
                  <a:pt x="3790425" y="112345"/>
                  <a:pt x="3812146" y="130717"/>
                </a:cubicBezTo>
                <a:cubicBezTo>
                  <a:pt x="3939464" y="238405"/>
                  <a:pt x="3752170" y="156586"/>
                  <a:pt x="3876541" y="203339"/>
                </a:cubicBezTo>
                <a:cubicBezTo>
                  <a:pt x="3889420" y="193657"/>
                  <a:pt x="3904232" y="186634"/>
                  <a:pt x="3915177" y="174291"/>
                </a:cubicBezTo>
                <a:cubicBezTo>
                  <a:pt x="3926122" y="161947"/>
                  <a:pt x="3926141" y="135851"/>
                  <a:pt x="3940935" y="130717"/>
                </a:cubicBezTo>
                <a:cubicBezTo>
                  <a:pt x="4079179" y="82747"/>
                  <a:pt x="4062449" y="82103"/>
                  <a:pt x="4108361" y="159766"/>
                </a:cubicBezTo>
                <a:cubicBezTo>
                  <a:pt x="4186059" y="172284"/>
                  <a:pt x="4195339" y="201445"/>
                  <a:pt x="4237149" y="130717"/>
                </a:cubicBezTo>
                <a:cubicBezTo>
                  <a:pt x="4244679" y="117979"/>
                  <a:pt x="4245735" y="101670"/>
                  <a:pt x="4250028" y="87145"/>
                </a:cubicBezTo>
                <a:cubicBezTo>
                  <a:pt x="4262907" y="96828"/>
                  <a:pt x="4276774" y="105019"/>
                  <a:pt x="4288665" y="116194"/>
                </a:cubicBezTo>
                <a:cubicBezTo>
                  <a:pt x="4329002" y="154103"/>
                  <a:pt x="4333371" y="194366"/>
                  <a:pt x="4404575" y="174291"/>
                </a:cubicBezTo>
                <a:cubicBezTo>
                  <a:pt x="4419591" y="170057"/>
                  <a:pt x="4421746" y="145242"/>
                  <a:pt x="4430332" y="130717"/>
                </a:cubicBezTo>
                <a:cubicBezTo>
                  <a:pt x="4451922" y="122602"/>
                  <a:pt x="4516629" y="96278"/>
                  <a:pt x="4533363" y="101670"/>
                </a:cubicBezTo>
                <a:cubicBezTo>
                  <a:pt x="4548246" y="106465"/>
                  <a:pt x="4550535" y="130717"/>
                  <a:pt x="4559121" y="145242"/>
                </a:cubicBezTo>
                <a:cubicBezTo>
                  <a:pt x="4572000" y="140400"/>
                  <a:pt x="4585616" y="137564"/>
                  <a:pt x="4597758" y="130717"/>
                </a:cubicBezTo>
                <a:cubicBezTo>
                  <a:pt x="4671231" y="89288"/>
                  <a:pt x="4600229" y="88076"/>
                  <a:pt x="4713668" y="130717"/>
                </a:cubicBezTo>
                <a:cubicBezTo>
                  <a:pt x="4726547" y="125876"/>
                  <a:pt x="4740162" y="123041"/>
                  <a:pt x="4752304" y="116194"/>
                </a:cubicBezTo>
                <a:cubicBezTo>
                  <a:pt x="4852175" y="59880"/>
                  <a:pt x="4732458" y="109131"/>
                  <a:pt x="4829577" y="72621"/>
                </a:cubicBezTo>
                <a:cubicBezTo>
                  <a:pt x="4829577" y="72621"/>
                  <a:pt x="4880510" y="94244"/>
                  <a:pt x="4906851" y="101670"/>
                </a:cubicBezTo>
                <a:cubicBezTo>
                  <a:pt x="4932184" y="108812"/>
                  <a:pt x="4958432" y="110926"/>
                  <a:pt x="4984124" y="116194"/>
                </a:cubicBezTo>
                <a:lnTo>
                  <a:pt x="5048518" y="130717"/>
                </a:lnTo>
                <a:lnTo>
                  <a:pt x="5087155" y="116194"/>
                </a:lnTo>
                <a:lnTo>
                  <a:pt x="5164428" y="87145"/>
                </a:lnTo>
                <a:cubicBezTo>
                  <a:pt x="5271644" y="117374"/>
                  <a:pt x="5165640" y="80567"/>
                  <a:pt x="5254580" y="130717"/>
                </a:cubicBezTo>
                <a:cubicBezTo>
                  <a:pt x="5273056" y="141136"/>
                  <a:pt x="5328226" y="155113"/>
                  <a:pt x="5344732" y="159766"/>
                </a:cubicBezTo>
                <a:cubicBezTo>
                  <a:pt x="5357611" y="150083"/>
                  <a:pt x="5369524" y="138524"/>
                  <a:pt x="5383369" y="130717"/>
                </a:cubicBezTo>
                <a:cubicBezTo>
                  <a:pt x="5395511" y="123871"/>
                  <a:pt x="5412407" y="127020"/>
                  <a:pt x="5422006" y="116194"/>
                </a:cubicBezTo>
                <a:cubicBezTo>
                  <a:pt x="5431606" y="105369"/>
                  <a:pt x="5430592" y="87145"/>
                  <a:pt x="5434885" y="72621"/>
                </a:cubicBezTo>
                <a:lnTo>
                  <a:pt x="5473521" y="87145"/>
                </a:lnTo>
                <a:cubicBezTo>
                  <a:pt x="5488205" y="92666"/>
                  <a:pt x="5499279" y="106511"/>
                  <a:pt x="5512158" y="116194"/>
                </a:cubicBezTo>
                <a:lnTo>
                  <a:pt x="5628068" y="203339"/>
                </a:lnTo>
                <a:cubicBezTo>
                  <a:pt x="5640947" y="198498"/>
                  <a:pt x="5657105" y="199640"/>
                  <a:pt x="5666704" y="188815"/>
                </a:cubicBezTo>
                <a:cubicBezTo>
                  <a:pt x="5676303" y="177989"/>
                  <a:pt x="5674235" y="159314"/>
                  <a:pt x="5679583" y="145242"/>
                </a:cubicBezTo>
                <a:cubicBezTo>
                  <a:pt x="5687146" y="125341"/>
                  <a:pt x="5691766" y="102455"/>
                  <a:pt x="5705341" y="87145"/>
                </a:cubicBezTo>
                <a:cubicBezTo>
                  <a:pt x="5714940" y="76320"/>
                  <a:pt x="5731098" y="77462"/>
                  <a:pt x="5743977" y="72621"/>
                </a:cubicBezTo>
                <a:cubicBezTo>
                  <a:pt x="5836621" y="107447"/>
                  <a:pt x="5720921" y="65191"/>
                  <a:pt x="5834130" y="101670"/>
                </a:cubicBezTo>
                <a:cubicBezTo>
                  <a:pt x="5866454" y="112085"/>
                  <a:pt x="5878188" y="116272"/>
                  <a:pt x="5880122" y="117402"/>
                </a:cubicBezTo>
                <a:lnTo>
                  <a:pt x="5867478" y="114829"/>
                </a:lnTo>
                <a:lnTo>
                  <a:pt x="5860457" y="112889"/>
                </a:lnTo>
                <a:cubicBezTo>
                  <a:pt x="5854560" y="111293"/>
                  <a:pt x="5860443" y="112987"/>
                  <a:pt x="5867318" y="114796"/>
                </a:cubicBezTo>
                <a:lnTo>
                  <a:pt x="5867478" y="114829"/>
                </a:lnTo>
                <a:lnTo>
                  <a:pt x="5879488" y="118147"/>
                </a:lnTo>
                <a:cubicBezTo>
                  <a:pt x="5889676" y="120986"/>
                  <a:pt x="5904158" y="125044"/>
                  <a:pt x="5924282" y="130717"/>
                </a:cubicBezTo>
                <a:cubicBezTo>
                  <a:pt x="5928575" y="116193"/>
                  <a:pt x="5925866" y="95637"/>
                  <a:pt x="5937161" y="87145"/>
                </a:cubicBezTo>
                <a:cubicBezTo>
                  <a:pt x="5955374" y="73452"/>
                  <a:pt x="5980187" y="77977"/>
                  <a:pt x="6001555" y="72621"/>
                </a:cubicBezTo>
                <a:cubicBezTo>
                  <a:pt x="6018834" y="68290"/>
                  <a:pt x="6035898" y="62938"/>
                  <a:pt x="6053070" y="58097"/>
                </a:cubicBezTo>
                <a:cubicBezTo>
                  <a:pt x="6106391" y="78141"/>
                  <a:pt x="6080411" y="64129"/>
                  <a:pt x="6130344" y="101670"/>
                </a:cubicBezTo>
                <a:cubicBezTo>
                  <a:pt x="6152935" y="118655"/>
                  <a:pt x="6181859" y="121035"/>
                  <a:pt x="6207617" y="130717"/>
                </a:cubicBezTo>
                <a:cubicBezTo>
                  <a:pt x="6207617" y="130717"/>
                  <a:pt x="6260079" y="114106"/>
                  <a:pt x="6284890" y="101670"/>
                </a:cubicBezTo>
                <a:cubicBezTo>
                  <a:pt x="6346709" y="70685"/>
                  <a:pt x="6300345" y="55191"/>
                  <a:pt x="6362163" y="101670"/>
                </a:cubicBezTo>
                <a:cubicBezTo>
                  <a:pt x="6375042" y="106511"/>
                  <a:pt x="6387630" y="112482"/>
                  <a:pt x="6400800" y="116194"/>
                </a:cubicBezTo>
                <a:cubicBezTo>
                  <a:pt x="6422036" y="122181"/>
                  <a:pt x="6443826" y="125363"/>
                  <a:pt x="6465194" y="130717"/>
                </a:cubicBezTo>
                <a:cubicBezTo>
                  <a:pt x="6482473" y="135048"/>
                  <a:pt x="6499538" y="140400"/>
                  <a:pt x="6516710" y="145242"/>
                </a:cubicBezTo>
                <a:cubicBezTo>
                  <a:pt x="6547906" y="92472"/>
                  <a:pt x="6549504" y="66316"/>
                  <a:pt x="6632620" y="87145"/>
                </a:cubicBezTo>
                <a:cubicBezTo>
                  <a:pt x="6647730" y="90932"/>
                  <a:pt x="6649791" y="116193"/>
                  <a:pt x="6658377" y="130717"/>
                </a:cubicBezTo>
                <a:cubicBezTo>
                  <a:pt x="6658377" y="130717"/>
                  <a:pt x="6708709" y="163563"/>
                  <a:pt x="6735651" y="159766"/>
                </a:cubicBezTo>
                <a:cubicBezTo>
                  <a:pt x="6751010" y="157601"/>
                  <a:pt x="6751499" y="129604"/>
                  <a:pt x="6761408" y="116194"/>
                </a:cubicBezTo>
                <a:cubicBezTo>
                  <a:pt x="6773068" y="100415"/>
                  <a:pt x="6787166" y="87145"/>
                  <a:pt x="6800045" y="72621"/>
                </a:cubicBezTo>
                <a:cubicBezTo>
                  <a:pt x="6812924" y="67780"/>
                  <a:pt x="6825106" y="58097"/>
                  <a:pt x="6838682" y="58097"/>
                </a:cubicBezTo>
                <a:cubicBezTo>
                  <a:pt x="6880153" y="58097"/>
                  <a:pt x="6883298" y="82737"/>
                  <a:pt x="6903076" y="116194"/>
                </a:cubicBezTo>
                <a:cubicBezTo>
                  <a:pt x="6915955" y="111353"/>
                  <a:pt x="6928401" y="104672"/>
                  <a:pt x="6941713" y="101670"/>
                </a:cubicBezTo>
                <a:cubicBezTo>
                  <a:pt x="7089698" y="68292"/>
                  <a:pt x="6983214" y="105434"/>
                  <a:pt x="7070501" y="72621"/>
                </a:cubicBezTo>
                <a:cubicBezTo>
                  <a:pt x="7074794" y="87145"/>
                  <a:pt x="7074899" y="104239"/>
                  <a:pt x="7083380" y="116194"/>
                </a:cubicBezTo>
                <a:cubicBezTo>
                  <a:pt x="7105614" y="147537"/>
                  <a:pt x="7142600" y="151045"/>
                  <a:pt x="7173532" y="159766"/>
                </a:cubicBezTo>
                <a:cubicBezTo>
                  <a:pt x="7186411" y="145242"/>
                  <a:pt x="7200509" y="131974"/>
                  <a:pt x="7212169" y="116194"/>
                </a:cubicBezTo>
                <a:cubicBezTo>
                  <a:pt x="7222078" y="102784"/>
                  <a:pt x="7226982" y="84964"/>
                  <a:pt x="7237927" y="72621"/>
                </a:cubicBezTo>
                <a:cubicBezTo>
                  <a:pt x="7248872" y="60278"/>
                  <a:pt x="7263684" y="53255"/>
                  <a:pt x="7276563" y="43572"/>
                </a:cubicBezTo>
                <a:cubicBezTo>
                  <a:pt x="7289442" y="48414"/>
                  <a:pt x="7306719" y="46141"/>
                  <a:pt x="7315200" y="58097"/>
                </a:cubicBezTo>
                <a:cubicBezTo>
                  <a:pt x="7326257" y="73684"/>
                  <a:pt x="7312606" y="106500"/>
                  <a:pt x="7328079" y="116194"/>
                </a:cubicBezTo>
                <a:cubicBezTo>
                  <a:pt x="7358334" y="135150"/>
                  <a:pt x="7396766" y="125876"/>
                  <a:pt x="7431110" y="130717"/>
                </a:cubicBezTo>
                <a:cubicBezTo>
                  <a:pt x="7568203" y="108633"/>
                  <a:pt x="7491031" y="119293"/>
                  <a:pt x="7662930" y="101670"/>
                </a:cubicBezTo>
                <a:cubicBezTo>
                  <a:pt x="7706530" y="97199"/>
                  <a:pt x="7748789" y="121035"/>
                  <a:pt x="7791718" y="130717"/>
                </a:cubicBezTo>
                <a:cubicBezTo>
                  <a:pt x="7804597" y="125876"/>
                  <a:pt x="7816779" y="116194"/>
                  <a:pt x="7830355" y="116194"/>
                </a:cubicBezTo>
                <a:cubicBezTo>
                  <a:pt x="7843931" y="116194"/>
                  <a:pt x="7856113" y="135559"/>
                  <a:pt x="7868992" y="130717"/>
                </a:cubicBezTo>
                <a:cubicBezTo>
                  <a:pt x="7886271" y="124222"/>
                  <a:pt x="7894749" y="101670"/>
                  <a:pt x="7907628" y="87145"/>
                </a:cubicBezTo>
                <a:cubicBezTo>
                  <a:pt x="7920507" y="91987"/>
                  <a:pt x="7934123" y="94823"/>
                  <a:pt x="7946265" y="101670"/>
                </a:cubicBezTo>
                <a:cubicBezTo>
                  <a:pt x="7960109" y="109476"/>
                  <a:pt x="7971057" y="122911"/>
                  <a:pt x="7984901" y="130717"/>
                </a:cubicBezTo>
                <a:cubicBezTo>
                  <a:pt x="8011320" y="145614"/>
                  <a:pt x="8035756" y="154553"/>
                  <a:pt x="8062175" y="130717"/>
                </a:cubicBezTo>
                <a:cubicBezTo>
                  <a:pt x="8074261" y="119813"/>
                  <a:pt x="8079346" y="101670"/>
                  <a:pt x="8087932" y="87145"/>
                </a:cubicBezTo>
                <a:cubicBezTo>
                  <a:pt x="8100811" y="82304"/>
                  <a:pt x="8112993" y="72621"/>
                  <a:pt x="8126569" y="72621"/>
                </a:cubicBezTo>
                <a:cubicBezTo>
                  <a:pt x="8140145" y="72621"/>
                  <a:pt x="8152153" y="82939"/>
                  <a:pt x="8165206" y="87145"/>
                </a:cubicBezTo>
                <a:cubicBezTo>
                  <a:pt x="8182225" y="92630"/>
                  <a:pt x="8199549" y="96828"/>
                  <a:pt x="8216721" y="101670"/>
                </a:cubicBezTo>
                <a:cubicBezTo>
                  <a:pt x="8436995" y="85109"/>
                  <a:pt x="8348679" y="110162"/>
                  <a:pt x="8487177" y="58097"/>
                </a:cubicBezTo>
                <a:cubicBezTo>
                  <a:pt x="8500056" y="62938"/>
                  <a:pt x="8512238" y="72621"/>
                  <a:pt x="8525814" y="72621"/>
                </a:cubicBezTo>
                <a:cubicBezTo>
                  <a:pt x="8539390" y="72621"/>
                  <a:pt x="8551281" y="61810"/>
                  <a:pt x="8564451" y="58097"/>
                </a:cubicBezTo>
                <a:cubicBezTo>
                  <a:pt x="8585687" y="52109"/>
                  <a:pt x="8607380" y="48414"/>
                  <a:pt x="8628845" y="43572"/>
                </a:cubicBezTo>
                <a:cubicBezTo>
                  <a:pt x="8736062" y="73801"/>
                  <a:pt x="8630056" y="36993"/>
                  <a:pt x="8718997" y="87145"/>
                </a:cubicBezTo>
                <a:cubicBezTo>
                  <a:pt x="8772321" y="117214"/>
                  <a:pt x="8763957" y="107294"/>
                  <a:pt x="8756102" y="100263"/>
                </a:cubicBezTo>
                <a:lnTo>
                  <a:pt x="8752985" y="97639"/>
                </a:lnTo>
                <a:lnTo>
                  <a:pt x="8765531" y="107409"/>
                </a:lnTo>
                <a:cubicBezTo>
                  <a:pt x="8772506" y="112765"/>
                  <a:pt x="8782428" y="120311"/>
                  <a:pt x="8796270" y="130717"/>
                </a:cubicBezTo>
                <a:cubicBezTo>
                  <a:pt x="8828836" y="139900"/>
                  <a:pt x="8855629" y="158500"/>
                  <a:pt x="8886423" y="130717"/>
                </a:cubicBezTo>
                <a:cubicBezTo>
                  <a:pt x="8898509" y="119813"/>
                  <a:pt x="8903594" y="101670"/>
                  <a:pt x="8912180" y="87145"/>
                </a:cubicBezTo>
                <a:cubicBezTo>
                  <a:pt x="8944278" y="79905"/>
                  <a:pt x="8984093" y="74048"/>
                  <a:pt x="9015211" y="58097"/>
                </a:cubicBezTo>
                <a:cubicBezTo>
                  <a:pt x="9050167" y="40178"/>
                  <a:pt x="9083898" y="19366"/>
                  <a:pt x="9118242" y="0"/>
                </a:cubicBezTo>
                <a:close/>
              </a:path>
            </a:pathLst>
          </a:cu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/>
          <a:stretch>
            <a:fillRect/>
          </a:stretch>
        </p:blipFill>
        <p:spPr>
          <a:xfrm>
            <a:off x="-6877" y="1231229"/>
            <a:ext cx="9144001" cy="1274259"/>
          </a:xfrm>
          <a:custGeom>
            <a:avLst/>
            <a:gdLst>
              <a:gd name="connsiteX0" fmla="*/ 8777037 w 9144001"/>
              <a:gd name="connsiteY0" fmla="*/ 115618 h 1274259"/>
              <a:gd name="connsiteX1" fmla="*/ 8778743 w 9144001"/>
              <a:gd name="connsiteY1" fmla="*/ 117345 h 1274259"/>
              <a:gd name="connsiteX2" fmla="*/ 8778236 w 9144001"/>
              <a:gd name="connsiteY2" fmla="*/ 116870 h 1274259"/>
              <a:gd name="connsiteX3" fmla="*/ 8777037 w 9144001"/>
              <a:gd name="connsiteY3" fmla="*/ 115618 h 1274259"/>
              <a:gd name="connsiteX4" fmla="*/ 9144000 w 9144001"/>
              <a:gd name="connsiteY4" fmla="*/ 0 h 1274259"/>
              <a:gd name="connsiteX5" fmla="*/ 9144001 w 9144001"/>
              <a:gd name="connsiteY5" fmla="*/ 0 h 1274259"/>
              <a:gd name="connsiteX6" fmla="*/ 9144001 w 9144001"/>
              <a:gd name="connsiteY6" fmla="*/ 1274259 h 1274259"/>
              <a:gd name="connsiteX7" fmla="*/ 12879 w 9144001"/>
              <a:gd name="connsiteY7" fmla="*/ 1274259 h 1274259"/>
              <a:gd name="connsiteX8" fmla="*/ 0 w 9144001"/>
              <a:gd name="connsiteY8" fmla="*/ 17454 h 1274259"/>
              <a:gd name="connsiteX9" fmla="*/ 103031 w 9144001"/>
              <a:gd name="connsiteY9" fmla="*/ 52366 h 1274259"/>
              <a:gd name="connsiteX10" fmla="*/ 206062 w 9144001"/>
              <a:gd name="connsiteY10" fmla="*/ 69822 h 1274259"/>
              <a:gd name="connsiteX11" fmla="*/ 309093 w 9144001"/>
              <a:gd name="connsiteY11" fmla="*/ 87278 h 1274259"/>
              <a:gd name="connsiteX12" fmla="*/ 360609 w 9144001"/>
              <a:gd name="connsiteY12" fmla="*/ 69822 h 1274259"/>
              <a:gd name="connsiteX13" fmla="*/ 386366 w 9144001"/>
              <a:gd name="connsiteY13" fmla="*/ 122189 h 1274259"/>
              <a:gd name="connsiteX14" fmla="*/ 425003 w 9144001"/>
              <a:gd name="connsiteY14" fmla="*/ 139645 h 1274259"/>
              <a:gd name="connsiteX15" fmla="*/ 566671 w 9144001"/>
              <a:gd name="connsiteY15" fmla="*/ 87278 h 1274259"/>
              <a:gd name="connsiteX16" fmla="*/ 605307 w 9144001"/>
              <a:gd name="connsiteY16" fmla="*/ 122189 h 1274259"/>
              <a:gd name="connsiteX17" fmla="*/ 631065 w 9144001"/>
              <a:gd name="connsiteY17" fmla="*/ 174555 h 1274259"/>
              <a:gd name="connsiteX18" fmla="*/ 708338 w 9144001"/>
              <a:gd name="connsiteY18" fmla="*/ 192011 h 1274259"/>
              <a:gd name="connsiteX19" fmla="*/ 746975 w 9144001"/>
              <a:gd name="connsiteY19" fmla="*/ 174555 h 1274259"/>
              <a:gd name="connsiteX20" fmla="*/ 798490 w 9144001"/>
              <a:gd name="connsiteY20" fmla="*/ 139645 h 1274259"/>
              <a:gd name="connsiteX21" fmla="*/ 888643 w 9144001"/>
              <a:gd name="connsiteY21" fmla="*/ 157100 h 1274259"/>
              <a:gd name="connsiteX22" fmla="*/ 1030310 w 9144001"/>
              <a:gd name="connsiteY22" fmla="*/ 157100 h 1274259"/>
              <a:gd name="connsiteX23" fmla="*/ 1068947 w 9144001"/>
              <a:gd name="connsiteY23" fmla="*/ 139645 h 1274259"/>
              <a:gd name="connsiteX24" fmla="*/ 1107583 w 9144001"/>
              <a:gd name="connsiteY24" fmla="*/ 139645 h 1274259"/>
              <a:gd name="connsiteX25" fmla="*/ 1197735 w 9144001"/>
              <a:gd name="connsiteY25" fmla="*/ 122189 h 1274259"/>
              <a:gd name="connsiteX26" fmla="*/ 1236372 w 9144001"/>
              <a:gd name="connsiteY26" fmla="*/ 174555 h 1274259"/>
              <a:gd name="connsiteX27" fmla="*/ 1275009 w 9144001"/>
              <a:gd name="connsiteY27" fmla="*/ 192011 h 1274259"/>
              <a:gd name="connsiteX28" fmla="*/ 1365161 w 9144001"/>
              <a:gd name="connsiteY28" fmla="*/ 174555 h 1274259"/>
              <a:gd name="connsiteX29" fmla="*/ 1442434 w 9144001"/>
              <a:gd name="connsiteY29" fmla="*/ 157100 h 1274259"/>
              <a:gd name="connsiteX30" fmla="*/ 1493950 w 9144001"/>
              <a:gd name="connsiteY30" fmla="*/ 122189 h 1274259"/>
              <a:gd name="connsiteX31" fmla="*/ 1532586 w 9144001"/>
              <a:gd name="connsiteY31" fmla="*/ 104733 h 1274259"/>
              <a:gd name="connsiteX32" fmla="*/ 1635617 w 9144001"/>
              <a:gd name="connsiteY32" fmla="*/ 139645 h 1274259"/>
              <a:gd name="connsiteX33" fmla="*/ 1687133 w 9144001"/>
              <a:gd name="connsiteY33" fmla="*/ 174555 h 1274259"/>
              <a:gd name="connsiteX34" fmla="*/ 1751527 w 9144001"/>
              <a:gd name="connsiteY34" fmla="*/ 192011 h 1274259"/>
              <a:gd name="connsiteX35" fmla="*/ 1790164 w 9144001"/>
              <a:gd name="connsiteY35" fmla="*/ 157100 h 1274259"/>
              <a:gd name="connsiteX36" fmla="*/ 1828800 w 9144001"/>
              <a:gd name="connsiteY36" fmla="*/ 139645 h 1274259"/>
              <a:gd name="connsiteX37" fmla="*/ 1867437 w 9144001"/>
              <a:gd name="connsiteY37" fmla="*/ 157100 h 1274259"/>
              <a:gd name="connsiteX38" fmla="*/ 1944710 w 9144001"/>
              <a:gd name="connsiteY38" fmla="*/ 226923 h 1274259"/>
              <a:gd name="connsiteX39" fmla="*/ 2021983 w 9144001"/>
              <a:gd name="connsiteY39" fmla="*/ 139645 h 1274259"/>
              <a:gd name="connsiteX40" fmla="*/ 2099257 w 9144001"/>
              <a:gd name="connsiteY40" fmla="*/ 104733 h 1274259"/>
              <a:gd name="connsiteX41" fmla="*/ 2112135 w 9144001"/>
              <a:gd name="connsiteY41" fmla="*/ 157100 h 1274259"/>
              <a:gd name="connsiteX42" fmla="*/ 2163651 w 9144001"/>
              <a:gd name="connsiteY42" fmla="*/ 174555 h 1274259"/>
              <a:gd name="connsiteX43" fmla="*/ 2202288 w 9144001"/>
              <a:gd name="connsiteY43" fmla="*/ 157100 h 1274259"/>
              <a:gd name="connsiteX44" fmla="*/ 2279561 w 9144001"/>
              <a:gd name="connsiteY44" fmla="*/ 139645 h 1274259"/>
              <a:gd name="connsiteX45" fmla="*/ 2292440 w 9144001"/>
              <a:gd name="connsiteY45" fmla="*/ 87278 h 1274259"/>
              <a:gd name="connsiteX46" fmla="*/ 2356834 w 9144001"/>
              <a:gd name="connsiteY46" fmla="*/ 157100 h 1274259"/>
              <a:gd name="connsiteX47" fmla="*/ 2408350 w 9144001"/>
              <a:gd name="connsiteY47" fmla="*/ 174555 h 1274259"/>
              <a:gd name="connsiteX48" fmla="*/ 2446986 w 9144001"/>
              <a:gd name="connsiteY48" fmla="*/ 139645 h 1274259"/>
              <a:gd name="connsiteX49" fmla="*/ 2562896 w 9144001"/>
              <a:gd name="connsiteY49" fmla="*/ 122189 h 1274259"/>
              <a:gd name="connsiteX50" fmla="*/ 2653048 w 9144001"/>
              <a:gd name="connsiteY50" fmla="*/ 139645 h 1274259"/>
              <a:gd name="connsiteX51" fmla="*/ 2730321 w 9144001"/>
              <a:gd name="connsiteY51" fmla="*/ 122189 h 1274259"/>
              <a:gd name="connsiteX52" fmla="*/ 2820473 w 9144001"/>
              <a:gd name="connsiteY52" fmla="*/ 139645 h 1274259"/>
              <a:gd name="connsiteX53" fmla="*/ 2859110 w 9144001"/>
              <a:gd name="connsiteY53" fmla="*/ 157100 h 1274259"/>
              <a:gd name="connsiteX54" fmla="*/ 2936383 w 9144001"/>
              <a:gd name="connsiteY54" fmla="*/ 174555 h 1274259"/>
              <a:gd name="connsiteX55" fmla="*/ 2975020 w 9144001"/>
              <a:gd name="connsiteY55" fmla="*/ 139645 h 1274259"/>
              <a:gd name="connsiteX56" fmla="*/ 3090930 w 9144001"/>
              <a:gd name="connsiteY56" fmla="*/ 157100 h 1274259"/>
              <a:gd name="connsiteX57" fmla="*/ 3168203 w 9144001"/>
              <a:gd name="connsiteY57" fmla="*/ 122189 h 1274259"/>
              <a:gd name="connsiteX58" fmla="*/ 3284113 w 9144001"/>
              <a:gd name="connsiteY58" fmla="*/ 157100 h 1274259"/>
              <a:gd name="connsiteX59" fmla="*/ 3438659 w 9144001"/>
              <a:gd name="connsiteY59" fmla="*/ 192011 h 1274259"/>
              <a:gd name="connsiteX60" fmla="*/ 3477296 w 9144001"/>
              <a:gd name="connsiteY60" fmla="*/ 209467 h 1274259"/>
              <a:gd name="connsiteX61" fmla="*/ 3515933 w 9144001"/>
              <a:gd name="connsiteY61" fmla="*/ 192011 h 1274259"/>
              <a:gd name="connsiteX62" fmla="*/ 3541690 w 9144001"/>
              <a:gd name="connsiteY62" fmla="*/ 139645 h 1274259"/>
              <a:gd name="connsiteX63" fmla="*/ 3760631 w 9144001"/>
              <a:gd name="connsiteY63" fmla="*/ 122189 h 1274259"/>
              <a:gd name="connsiteX64" fmla="*/ 3837904 w 9144001"/>
              <a:gd name="connsiteY64" fmla="*/ 157100 h 1274259"/>
              <a:gd name="connsiteX65" fmla="*/ 3902299 w 9144001"/>
              <a:gd name="connsiteY65" fmla="*/ 244379 h 1274259"/>
              <a:gd name="connsiteX66" fmla="*/ 3940935 w 9144001"/>
              <a:gd name="connsiteY66" fmla="*/ 209467 h 1274259"/>
              <a:gd name="connsiteX67" fmla="*/ 3966693 w 9144001"/>
              <a:gd name="connsiteY67" fmla="*/ 157100 h 1274259"/>
              <a:gd name="connsiteX68" fmla="*/ 4134119 w 9144001"/>
              <a:gd name="connsiteY68" fmla="*/ 192011 h 1274259"/>
              <a:gd name="connsiteX69" fmla="*/ 4262907 w 9144001"/>
              <a:gd name="connsiteY69" fmla="*/ 157100 h 1274259"/>
              <a:gd name="connsiteX70" fmla="*/ 4275786 w 9144001"/>
              <a:gd name="connsiteY70" fmla="*/ 104733 h 1274259"/>
              <a:gd name="connsiteX71" fmla="*/ 4314423 w 9144001"/>
              <a:gd name="connsiteY71" fmla="*/ 139645 h 1274259"/>
              <a:gd name="connsiteX72" fmla="*/ 4430333 w 9144001"/>
              <a:gd name="connsiteY72" fmla="*/ 209467 h 1274259"/>
              <a:gd name="connsiteX73" fmla="*/ 4456090 w 9144001"/>
              <a:gd name="connsiteY73" fmla="*/ 157100 h 1274259"/>
              <a:gd name="connsiteX74" fmla="*/ 4559121 w 9144001"/>
              <a:gd name="connsiteY74" fmla="*/ 122189 h 1274259"/>
              <a:gd name="connsiteX75" fmla="*/ 4584879 w 9144001"/>
              <a:gd name="connsiteY75" fmla="*/ 174555 h 1274259"/>
              <a:gd name="connsiteX76" fmla="*/ 4623516 w 9144001"/>
              <a:gd name="connsiteY76" fmla="*/ 157100 h 1274259"/>
              <a:gd name="connsiteX77" fmla="*/ 4739426 w 9144001"/>
              <a:gd name="connsiteY77" fmla="*/ 157100 h 1274259"/>
              <a:gd name="connsiteX78" fmla="*/ 4778062 w 9144001"/>
              <a:gd name="connsiteY78" fmla="*/ 139645 h 1274259"/>
              <a:gd name="connsiteX79" fmla="*/ 4855335 w 9144001"/>
              <a:gd name="connsiteY79" fmla="*/ 87278 h 1274259"/>
              <a:gd name="connsiteX80" fmla="*/ 4932609 w 9144001"/>
              <a:gd name="connsiteY80" fmla="*/ 122189 h 1274259"/>
              <a:gd name="connsiteX81" fmla="*/ 5009882 w 9144001"/>
              <a:gd name="connsiteY81" fmla="*/ 139645 h 1274259"/>
              <a:gd name="connsiteX82" fmla="*/ 5074276 w 9144001"/>
              <a:gd name="connsiteY82" fmla="*/ 157100 h 1274259"/>
              <a:gd name="connsiteX83" fmla="*/ 5112913 w 9144001"/>
              <a:gd name="connsiteY83" fmla="*/ 139645 h 1274259"/>
              <a:gd name="connsiteX84" fmla="*/ 5190186 w 9144001"/>
              <a:gd name="connsiteY84" fmla="*/ 104733 h 1274259"/>
              <a:gd name="connsiteX85" fmla="*/ 5280338 w 9144001"/>
              <a:gd name="connsiteY85" fmla="*/ 157100 h 1274259"/>
              <a:gd name="connsiteX86" fmla="*/ 5370490 w 9144001"/>
              <a:gd name="connsiteY86" fmla="*/ 192011 h 1274259"/>
              <a:gd name="connsiteX87" fmla="*/ 5409127 w 9144001"/>
              <a:gd name="connsiteY87" fmla="*/ 157100 h 1274259"/>
              <a:gd name="connsiteX88" fmla="*/ 5447764 w 9144001"/>
              <a:gd name="connsiteY88" fmla="*/ 139645 h 1274259"/>
              <a:gd name="connsiteX89" fmla="*/ 5460643 w 9144001"/>
              <a:gd name="connsiteY89" fmla="*/ 87278 h 1274259"/>
              <a:gd name="connsiteX90" fmla="*/ 5499279 w 9144001"/>
              <a:gd name="connsiteY90" fmla="*/ 104733 h 1274259"/>
              <a:gd name="connsiteX91" fmla="*/ 5537916 w 9144001"/>
              <a:gd name="connsiteY91" fmla="*/ 139645 h 1274259"/>
              <a:gd name="connsiteX92" fmla="*/ 5653826 w 9144001"/>
              <a:gd name="connsiteY92" fmla="*/ 244379 h 1274259"/>
              <a:gd name="connsiteX93" fmla="*/ 5692462 w 9144001"/>
              <a:gd name="connsiteY93" fmla="*/ 226923 h 1274259"/>
              <a:gd name="connsiteX94" fmla="*/ 5705341 w 9144001"/>
              <a:gd name="connsiteY94" fmla="*/ 174555 h 1274259"/>
              <a:gd name="connsiteX95" fmla="*/ 5731099 w 9144001"/>
              <a:gd name="connsiteY95" fmla="*/ 104733 h 1274259"/>
              <a:gd name="connsiteX96" fmla="*/ 5769735 w 9144001"/>
              <a:gd name="connsiteY96" fmla="*/ 87278 h 1274259"/>
              <a:gd name="connsiteX97" fmla="*/ 5859888 w 9144001"/>
              <a:gd name="connsiteY97" fmla="*/ 122189 h 1274259"/>
              <a:gd name="connsiteX98" fmla="*/ 5905880 w 9144001"/>
              <a:gd name="connsiteY98" fmla="*/ 141097 h 1274259"/>
              <a:gd name="connsiteX99" fmla="*/ 5893236 w 9144001"/>
              <a:gd name="connsiteY99" fmla="*/ 138004 h 1274259"/>
              <a:gd name="connsiteX100" fmla="*/ 5886215 w 9144001"/>
              <a:gd name="connsiteY100" fmla="*/ 135673 h 1274259"/>
              <a:gd name="connsiteX101" fmla="*/ 5893076 w 9144001"/>
              <a:gd name="connsiteY101" fmla="*/ 137965 h 1274259"/>
              <a:gd name="connsiteX102" fmla="*/ 5893236 w 9144001"/>
              <a:gd name="connsiteY102" fmla="*/ 138004 h 1274259"/>
              <a:gd name="connsiteX103" fmla="*/ 5905246 w 9144001"/>
              <a:gd name="connsiteY103" fmla="*/ 141992 h 1274259"/>
              <a:gd name="connsiteX104" fmla="*/ 5950040 w 9144001"/>
              <a:gd name="connsiteY104" fmla="*/ 157100 h 1274259"/>
              <a:gd name="connsiteX105" fmla="*/ 5962919 w 9144001"/>
              <a:gd name="connsiteY105" fmla="*/ 104733 h 1274259"/>
              <a:gd name="connsiteX106" fmla="*/ 6027313 w 9144001"/>
              <a:gd name="connsiteY106" fmla="*/ 87278 h 1274259"/>
              <a:gd name="connsiteX107" fmla="*/ 6078828 w 9144001"/>
              <a:gd name="connsiteY107" fmla="*/ 69822 h 1274259"/>
              <a:gd name="connsiteX108" fmla="*/ 6156102 w 9144001"/>
              <a:gd name="connsiteY108" fmla="*/ 122189 h 1274259"/>
              <a:gd name="connsiteX109" fmla="*/ 6233375 w 9144001"/>
              <a:gd name="connsiteY109" fmla="*/ 157100 h 1274259"/>
              <a:gd name="connsiteX110" fmla="*/ 6310648 w 9144001"/>
              <a:gd name="connsiteY110" fmla="*/ 122189 h 1274259"/>
              <a:gd name="connsiteX111" fmla="*/ 6387921 w 9144001"/>
              <a:gd name="connsiteY111" fmla="*/ 122189 h 1274259"/>
              <a:gd name="connsiteX112" fmla="*/ 6426558 w 9144001"/>
              <a:gd name="connsiteY112" fmla="*/ 139645 h 1274259"/>
              <a:gd name="connsiteX113" fmla="*/ 6490952 w 9144001"/>
              <a:gd name="connsiteY113" fmla="*/ 157100 h 1274259"/>
              <a:gd name="connsiteX114" fmla="*/ 6542468 w 9144001"/>
              <a:gd name="connsiteY114" fmla="*/ 174555 h 1274259"/>
              <a:gd name="connsiteX115" fmla="*/ 6658378 w 9144001"/>
              <a:gd name="connsiteY115" fmla="*/ 104733 h 1274259"/>
              <a:gd name="connsiteX116" fmla="*/ 6684135 w 9144001"/>
              <a:gd name="connsiteY116" fmla="*/ 157100 h 1274259"/>
              <a:gd name="connsiteX117" fmla="*/ 6761409 w 9144001"/>
              <a:gd name="connsiteY117" fmla="*/ 192011 h 1274259"/>
              <a:gd name="connsiteX118" fmla="*/ 6787166 w 9144001"/>
              <a:gd name="connsiteY118" fmla="*/ 139645 h 1274259"/>
              <a:gd name="connsiteX119" fmla="*/ 6825803 w 9144001"/>
              <a:gd name="connsiteY119" fmla="*/ 87278 h 1274259"/>
              <a:gd name="connsiteX120" fmla="*/ 6864440 w 9144001"/>
              <a:gd name="connsiteY120" fmla="*/ 69822 h 1274259"/>
              <a:gd name="connsiteX121" fmla="*/ 6928834 w 9144001"/>
              <a:gd name="connsiteY121" fmla="*/ 139645 h 1274259"/>
              <a:gd name="connsiteX122" fmla="*/ 6967471 w 9144001"/>
              <a:gd name="connsiteY122" fmla="*/ 122189 h 1274259"/>
              <a:gd name="connsiteX123" fmla="*/ 7096259 w 9144001"/>
              <a:gd name="connsiteY123" fmla="*/ 87278 h 1274259"/>
              <a:gd name="connsiteX124" fmla="*/ 7109138 w 9144001"/>
              <a:gd name="connsiteY124" fmla="*/ 139645 h 1274259"/>
              <a:gd name="connsiteX125" fmla="*/ 7199290 w 9144001"/>
              <a:gd name="connsiteY125" fmla="*/ 192011 h 1274259"/>
              <a:gd name="connsiteX126" fmla="*/ 7237927 w 9144001"/>
              <a:gd name="connsiteY126" fmla="*/ 139645 h 1274259"/>
              <a:gd name="connsiteX127" fmla="*/ 7263685 w 9144001"/>
              <a:gd name="connsiteY127" fmla="*/ 87278 h 1274259"/>
              <a:gd name="connsiteX128" fmla="*/ 7302321 w 9144001"/>
              <a:gd name="connsiteY128" fmla="*/ 52366 h 1274259"/>
              <a:gd name="connsiteX129" fmla="*/ 7340958 w 9144001"/>
              <a:gd name="connsiteY129" fmla="*/ 69822 h 1274259"/>
              <a:gd name="connsiteX130" fmla="*/ 7353837 w 9144001"/>
              <a:gd name="connsiteY130" fmla="*/ 139645 h 1274259"/>
              <a:gd name="connsiteX131" fmla="*/ 7456868 w 9144001"/>
              <a:gd name="connsiteY131" fmla="*/ 157100 h 1274259"/>
              <a:gd name="connsiteX132" fmla="*/ 7688688 w 9144001"/>
              <a:gd name="connsiteY132" fmla="*/ 122189 h 1274259"/>
              <a:gd name="connsiteX133" fmla="*/ 7817476 w 9144001"/>
              <a:gd name="connsiteY133" fmla="*/ 157100 h 1274259"/>
              <a:gd name="connsiteX134" fmla="*/ 7856113 w 9144001"/>
              <a:gd name="connsiteY134" fmla="*/ 139645 h 1274259"/>
              <a:gd name="connsiteX135" fmla="*/ 7894750 w 9144001"/>
              <a:gd name="connsiteY135" fmla="*/ 157100 h 1274259"/>
              <a:gd name="connsiteX136" fmla="*/ 7933386 w 9144001"/>
              <a:gd name="connsiteY136" fmla="*/ 104733 h 1274259"/>
              <a:gd name="connsiteX137" fmla="*/ 7972023 w 9144001"/>
              <a:gd name="connsiteY137" fmla="*/ 122189 h 1274259"/>
              <a:gd name="connsiteX138" fmla="*/ 8010659 w 9144001"/>
              <a:gd name="connsiteY138" fmla="*/ 157100 h 1274259"/>
              <a:gd name="connsiteX139" fmla="*/ 8087933 w 9144001"/>
              <a:gd name="connsiteY139" fmla="*/ 157100 h 1274259"/>
              <a:gd name="connsiteX140" fmla="*/ 8113690 w 9144001"/>
              <a:gd name="connsiteY140" fmla="*/ 104733 h 1274259"/>
              <a:gd name="connsiteX141" fmla="*/ 8152327 w 9144001"/>
              <a:gd name="connsiteY141" fmla="*/ 87278 h 1274259"/>
              <a:gd name="connsiteX142" fmla="*/ 8190964 w 9144001"/>
              <a:gd name="connsiteY142" fmla="*/ 104733 h 1274259"/>
              <a:gd name="connsiteX143" fmla="*/ 8242479 w 9144001"/>
              <a:gd name="connsiteY143" fmla="*/ 122189 h 1274259"/>
              <a:gd name="connsiteX144" fmla="*/ 8512935 w 9144001"/>
              <a:gd name="connsiteY144" fmla="*/ 69822 h 1274259"/>
              <a:gd name="connsiteX145" fmla="*/ 8551572 w 9144001"/>
              <a:gd name="connsiteY145" fmla="*/ 87278 h 1274259"/>
              <a:gd name="connsiteX146" fmla="*/ 8590209 w 9144001"/>
              <a:gd name="connsiteY146" fmla="*/ 69822 h 1274259"/>
              <a:gd name="connsiteX147" fmla="*/ 8654603 w 9144001"/>
              <a:gd name="connsiteY147" fmla="*/ 52366 h 1274259"/>
              <a:gd name="connsiteX148" fmla="*/ 8744755 w 9144001"/>
              <a:gd name="connsiteY148" fmla="*/ 104733 h 1274259"/>
              <a:gd name="connsiteX149" fmla="*/ 8781860 w 9144001"/>
              <a:gd name="connsiteY149" fmla="*/ 120499 h 1274259"/>
              <a:gd name="connsiteX150" fmla="*/ 8778743 w 9144001"/>
              <a:gd name="connsiteY150" fmla="*/ 117345 h 1274259"/>
              <a:gd name="connsiteX151" fmla="*/ 8791289 w 9144001"/>
              <a:gd name="connsiteY151" fmla="*/ 129087 h 1274259"/>
              <a:gd name="connsiteX152" fmla="*/ 8822028 w 9144001"/>
              <a:gd name="connsiteY152" fmla="*/ 157100 h 1274259"/>
              <a:gd name="connsiteX153" fmla="*/ 8912181 w 9144001"/>
              <a:gd name="connsiteY153" fmla="*/ 157100 h 1274259"/>
              <a:gd name="connsiteX154" fmla="*/ 8937938 w 9144001"/>
              <a:gd name="connsiteY154" fmla="*/ 104733 h 1274259"/>
              <a:gd name="connsiteX155" fmla="*/ 9040969 w 9144001"/>
              <a:gd name="connsiteY155" fmla="*/ 69822 h 1274259"/>
              <a:gd name="connsiteX156" fmla="*/ 9144000 w 9144001"/>
              <a:gd name="connsiteY156" fmla="*/ 0 h 12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44001" h="1274259">
                <a:moveTo>
                  <a:pt x="8777037" y="115618"/>
                </a:moveTo>
                <a:lnTo>
                  <a:pt x="8778743" y="117345"/>
                </a:lnTo>
                <a:lnTo>
                  <a:pt x="8778236" y="116870"/>
                </a:lnTo>
                <a:cubicBezTo>
                  <a:pt x="8776185" y="114894"/>
                  <a:pt x="8776109" y="114745"/>
                  <a:pt x="8777037" y="115618"/>
                </a:cubicBezTo>
                <a:close/>
                <a:moveTo>
                  <a:pt x="9144000" y="0"/>
                </a:moveTo>
                <a:lnTo>
                  <a:pt x="9144001" y="0"/>
                </a:lnTo>
                <a:lnTo>
                  <a:pt x="9144001" y="1274259"/>
                </a:lnTo>
                <a:lnTo>
                  <a:pt x="12879" y="1274259"/>
                </a:lnTo>
                <a:lnTo>
                  <a:pt x="0" y="17454"/>
                </a:lnTo>
                <a:lnTo>
                  <a:pt x="103031" y="52366"/>
                </a:lnTo>
                <a:lnTo>
                  <a:pt x="206062" y="69822"/>
                </a:lnTo>
                <a:cubicBezTo>
                  <a:pt x="257933" y="69822"/>
                  <a:pt x="223351" y="67908"/>
                  <a:pt x="309093" y="87278"/>
                </a:cubicBezTo>
                <a:cubicBezTo>
                  <a:pt x="326265" y="81459"/>
                  <a:pt x="343817" y="62236"/>
                  <a:pt x="360609" y="69822"/>
                </a:cubicBezTo>
                <a:cubicBezTo>
                  <a:pt x="375293" y="76456"/>
                  <a:pt x="374279" y="109084"/>
                  <a:pt x="386366" y="122189"/>
                </a:cubicBezTo>
                <a:cubicBezTo>
                  <a:pt x="396967" y="133684"/>
                  <a:pt x="412124" y="133826"/>
                  <a:pt x="425003" y="139645"/>
                </a:cubicBezTo>
                <a:cubicBezTo>
                  <a:pt x="516021" y="114972"/>
                  <a:pt x="468631" y="131571"/>
                  <a:pt x="566671" y="87278"/>
                </a:cubicBezTo>
                <a:cubicBezTo>
                  <a:pt x="579550" y="98915"/>
                  <a:pt x="594362" y="107355"/>
                  <a:pt x="605307" y="122189"/>
                </a:cubicBezTo>
                <a:cubicBezTo>
                  <a:pt x="616252" y="137024"/>
                  <a:pt x="617221" y="165173"/>
                  <a:pt x="631065" y="174555"/>
                </a:cubicBezTo>
                <a:cubicBezTo>
                  <a:pt x="654421" y="190383"/>
                  <a:pt x="682580" y="186193"/>
                  <a:pt x="708338" y="192011"/>
                </a:cubicBezTo>
                <a:cubicBezTo>
                  <a:pt x="721217" y="186193"/>
                  <a:pt x="737375" y="187566"/>
                  <a:pt x="746975" y="174555"/>
                </a:cubicBezTo>
                <a:cubicBezTo>
                  <a:pt x="789904" y="116371"/>
                  <a:pt x="721218" y="104733"/>
                  <a:pt x="798490" y="139645"/>
                </a:cubicBezTo>
                <a:cubicBezTo>
                  <a:pt x="828541" y="145464"/>
                  <a:pt x="858287" y="157100"/>
                  <a:pt x="888643" y="157100"/>
                </a:cubicBezTo>
                <a:cubicBezTo>
                  <a:pt x="1048832" y="157100"/>
                  <a:pt x="941702" y="117070"/>
                  <a:pt x="1030310" y="157100"/>
                </a:cubicBezTo>
                <a:cubicBezTo>
                  <a:pt x="1043189" y="151281"/>
                  <a:pt x="1056805" y="131417"/>
                  <a:pt x="1068947" y="139645"/>
                </a:cubicBezTo>
                <a:cubicBezTo>
                  <a:pt x="1108937" y="166746"/>
                  <a:pt x="1048966" y="258819"/>
                  <a:pt x="1107583" y="139645"/>
                </a:cubicBezTo>
                <a:cubicBezTo>
                  <a:pt x="1137634" y="133826"/>
                  <a:pt x="1167969" y="114121"/>
                  <a:pt x="1197735" y="122189"/>
                </a:cubicBezTo>
                <a:cubicBezTo>
                  <a:pt x="1215595" y="127031"/>
                  <a:pt x="1221217" y="160862"/>
                  <a:pt x="1236372" y="174555"/>
                </a:cubicBezTo>
                <a:cubicBezTo>
                  <a:pt x="1247668" y="184761"/>
                  <a:pt x="1262130" y="186193"/>
                  <a:pt x="1275009" y="192011"/>
                </a:cubicBezTo>
                <a:cubicBezTo>
                  <a:pt x="1305060" y="186193"/>
                  <a:pt x="1334805" y="174555"/>
                  <a:pt x="1365161" y="174555"/>
                </a:cubicBezTo>
                <a:cubicBezTo>
                  <a:pt x="1445142" y="174555"/>
                  <a:pt x="1362103" y="229685"/>
                  <a:pt x="1442434" y="157100"/>
                </a:cubicBezTo>
                <a:cubicBezTo>
                  <a:pt x="1519707" y="192011"/>
                  <a:pt x="1451021" y="180374"/>
                  <a:pt x="1493950" y="122189"/>
                </a:cubicBezTo>
                <a:cubicBezTo>
                  <a:pt x="1503549" y="109179"/>
                  <a:pt x="1519707" y="110552"/>
                  <a:pt x="1532586" y="104733"/>
                </a:cubicBezTo>
                <a:cubicBezTo>
                  <a:pt x="1532586" y="104733"/>
                  <a:pt x="1600362" y="135301"/>
                  <a:pt x="1635617" y="139645"/>
                </a:cubicBezTo>
                <a:cubicBezTo>
                  <a:pt x="1694646" y="146918"/>
                  <a:pt x="1662448" y="74186"/>
                  <a:pt x="1687133" y="174555"/>
                </a:cubicBezTo>
                <a:cubicBezTo>
                  <a:pt x="1708598" y="180374"/>
                  <a:pt x="1729806" y="195691"/>
                  <a:pt x="1751527" y="192011"/>
                </a:cubicBezTo>
                <a:cubicBezTo>
                  <a:pt x="1766886" y="189409"/>
                  <a:pt x="1776319" y="166481"/>
                  <a:pt x="1790164" y="157100"/>
                </a:cubicBezTo>
                <a:cubicBezTo>
                  <a:pt x="1802306" y="148871"/>
                  <a:pt x="1815921" y="145464"/>
                  <a:pt x="1828800" y="139645"/>
                </a:cubicBezTo>
                <a:lnTo>
                  <a:pt x="1867437" y="157100"/>
                </a:lnTo>
                <a:cubicBezTo>
                  <a:pt x="1896806" y="170367"/>
                  <a:pt x="1914490" y="217820"/>
                  <a:pt x="1944710" y="226923"/>
                </a:cubicBezTo>
                <a:cubicBezTo>
                  <a:pt x="1959380" y="231341"/>
                  <a:pt x="2018434" y="144455"/>
                  <a:pt x="2021983" y="139645"/>
                </a:cubicBezTo>
                <a:cubicBezTo>
                  <a:pt x="2021983" y="139645"/>
                  <a:pt x="2072379" y="99529"/>
                  <a:pt x="2099257" y="104733"/>
                </a:cubicBezTo>
                <a:cubicBezTo>
                  <a:pt x="2112696" y="107336"/>
                  <a:pt x="2101535" y="145606"/>
                  <a:pt x="2112135" y="157100"/>
                </a:cubicBezTo>
                <a:cubicBezTo>
                  <a:pt x="2125957" y="172086"/>
                  <a:pt x="2146479" y="168737"/>
                  <a:pt x="2163651" y="174555"/>
                </a:cubicBezTo>
                <a:cubicBezTo>
                  <a:pt x="2176530" y="168737"/>
                  <a:pt x="2189036" y="161091"/>
                  <a:pt x="2202288" y="157100"/>
                </a:cubicBezTo>
                <a:cubicBezTo>
                  <a:pt x="2227779" y="149421"/>
                  <a:pt x="2256889" y="157205"/>
                  <a:pt x="2279561" y="139645"/>
                </a:cubicBezTo>
                <a:cubicBezTo>
                  <a:pt x="2291348" y="130517"/>
                  <a:pt x="2288147" y="104733"/>
                  <a:pt x="2292440" y="87278"/>
                </a:cubicBezTo>
                <a:cubicBezTo>
                  <a:pt x="2418752" y="144346"/>
                  <a:pt x="2240322" y="51824"/>
                  <a:pt x="2356834" y="157100"/>
                </a:cubicBezTo>
                <a:cubicBezTo>
                  <a:pt x="2371562" y="170407"/>
                  <a:pt x="2391178" y="168737"/>
                  <a:pt x="2408350" y="174555"/>
                </a:cubicBezTo>
                <a:cubicBezTo>
                  <a:pt x="2421229" y="162918"/>
                  <a:pt x="2435095" y="153075"/>
                  <a:pt x="2446986" y="139645"/>
                </a:cubicBezTo>
                <a:cubicBezTo>
                  <a:pt x="2513084" y="64989"/>
                  <a:pt x="2456027" y="73907"/>
                  <a:pt x="2562896" y="122189"/>
                </a:cubicBezTo>
                <a:cubicBezTo>
                  <a:pt x="2592947" y="128008"/>
                  <a:pt x="2622843" y="143740"/>
                  <a:pt x="2653048" y="139645"/>
                </a:cubicBezTo>
                <a:cubicBezTo>
                  <a:pt x="2768275" y="124027"/>
                  <a:pt x="2619735" y="72226"/>
                  <a:pt x="2730321" y="122189"/>
                </a:cubicBezTo>
                <a:cubicBezTo>
                  <a:pt x="2760372" y="128008"/>
                  <a:pt x="2790707" y="131577"/>
                  <a:pt x="2820473" y="139645"/>
                </a:cubicBezTo>
                <a:cubicBezTo>
                  <a:pt x="2833785" y="143253"/>
                  <a:pt x="2845534" y="157100"/>
                  <a:pt x="2859110" y="157100"/>
                </a:cubicBezTo>
                <a:cubicBezTo>
                  <a:pt x="2939090" y="157100"/>
                  <a:pt x="2856056" y="101975"/>
                  <a:pt x="2936383" y="174555"/>
                </a:cubicBezTo>
                <a:cubicBezTo>
                  <a:pt x="2949262" y="162918"/>
                  <a:pt x="2961176" y="149027"/>
                  <a:pt x="2975020" y="139645"/>
                </a:cubicBezTo>
                <a:cubicBezTo>
                  <a:pt x="3026536" y="104733"/>
                  <a:pt x="3026534" y="128007"/>
                  <a:pt x="3090930" y="157100"/>
                </a:cubicBezTo>
                <a:cubicBezTo>
                  <a:pt x="3090930" y="157100"/>
                  <a:pt x="3141863" y="131114"/>
                  <a:pt x="3168203" y="122189"/>
                </a:cubicBezTo>
                <a:cubicBezTo>
                  <a:pt x="3257093" y="92070"/>
                  <a:pt x="3231439" y="85710"/>
                  <a:pt x="3284113" y="157100"/>
                </a:cubicBezTo>
                <a:cubicBezTo>
                  <a:pt x="3335000" y="166953"/>
                  <a:pt x="3388439" y="174994"/>
                  <a:pt x="3438659" y="192011"/>
                </a:cubicBezTo>
                <a:cubicBezTo>
                  <a:pt x="3451829" y="196474"/>
                  <a:pt x="3464417" y="203648"/>
                  <a:pt x="3477296" y="209467"/>
                </a:cubicBezTo>
                <a:cubicBezTo>
                  <a:pt x="3490175" y="203648"/>
                  <a:pt x="3505332" y="203506"/>
                  <a:pt x="3515933" y="192011"/>
                </a:cubicBezTo>
                <a:cubicBezTo>
                  <a:pt x="3528019" y="178906"/>
                  <a:pt x="3526544" y="143967"/>
                  <a:pt x="3541690" y="139645"/>
                </a:cubicBezTo>
                <a:cubicBezTo>
                  <a:pt x="3613228" y="119232"/>
                  <a:pt x="3687651" y="128008"/>
                  <a:pt x="3760631" y="122189"/>
                </a:cubicBezTo>
                <a:cubicBezTo>
                  <a:pt x="3760631" y="122189"/>
                  <a:pt x="3816183" y="135019"/>
                  <a:pt x="3837904" y="157100"/>
                </a:cubicBezTo>
                <a:cubicBezTo>
                  <a:pt x="3965222" y="286521"/>
                  <a:pt x="3777928" y="188189"/>
                  <a:pt x="3902299" y="244379"/>
                </a:cubicBezTo>
                <a:cubicBezTo>
                  <a:pt x="3915178" y="232741"/>
                  <a:pt x="3929990" y="224301"/>
                  <a:pt x="3940935" y="209467"/>
                </a:cubicBezTo>
                <a:cubicBezTo>
                  <a:pt x="3951880" y="194632"/>
                  <a:pt x="3951899" y="163269"/>
                  <a:pt x="3966693" y="157100"/>
                </a:cubicBezTo>
                <a:cubicBezTo>
                  <a:pt x="4104937" y="99448"/>
                  <a:pt x="4088207" y="98674"/>
                  <a:pt x="4134119" y="192011"/>
                </a:cubicBezTo>
                <a:cubicBezTo>
                  <a:pt x="4211817" y="207056"/>
                  <a:pt x="4221097" y="242102"/>
                  <a:pt x="4262907" y="157100"/>
                </a:cubicBezTo>
                <a:cubicBezTo>
                  <a:pt x="4270437" y="141791"/>
                  <a:pt x="4271493" y="122189"/>
                  <a:pt x="4275786" y="104733"/>
                </a:cubicBezTo>
                <a:cubicBezTo>
                  <a:pt x="4288665" y="116371"/>
                  <a:pt x="4302532" y="126215"/>
                  <a:pt x="4314423" y="139645"/>
                </a:cubicBezTo>
                <a:cubicBezTo>
                  <a:pt x="4354760" y="185204"/>
                  <a:pt x="4359129" y="233594"/>
                  <a:pt x="4430333" y="209467"/>
                </a:cubicBezTo>
                <a:cubicBezTo>
                  <a:pt x="4445349" y="204379"/>
                  <a:pt x="4447504" y="174555"/>
                  <a:pt x="4456090" y="157100"/>
                </a:cubicBezTo>
                <a:cubicBezTo>
                  <a:pt x="4477680" y="147346"/>
                  <a:pt x="4542387" y="115709"/>
                  <a:pt x="4559121" y="122189"/>
                </a:cubicBezTo>
                <a:cubicBezTo>
                  <a:pt x="4574004" y="127952"/>
                  <a:pt x="4576293" y="157100"/>
                  <a:pt x="4584879" y="174555"/>
                </a:cubicBezTo>
                <a:cubicBezTo>
                  <a:pt x="4597758" y="168737"/>
                  <a:pt x="4611374" y="165328"/>
                  <a:pt x="4623516" y="157100"/>
                </a:cubicBezTo>
                <a:cubicBezTo>
                  <a:pt x="4696989" y="107309"/>
                  <a:pt x="4625987" y="105852"/>
                  <a:pt x="4739426" y="157100"/>
                </a:cubicBezTo>
                <a:cubicBezTo>
                  <a:pt x="4752305" y="151281"/>
                  <a:pt x="4765920" y="147874"/>
                  <a:pt x="4778062" y="139645"/>
                </a:cubicBezTo>
                <a:cubicBezTo>
                  <a:pt x="4877933" y="71965"/>
                  <a:pt x="4758216" y="131156"/>
                  <a:pt x="4855335" y="87278"/>
                </a:cubicBezTo>
                <a:cubicBezTo>
                  <a:pt x="4855335" y="87278"/>
                  <a:pt x="4906268" y="113264"/>
                  <a:pt x="4932609" y="122189"/>
                </a:cubicBezTo>
                <a:cubicBezTo>
                  <a:pt x="4957942" y="130773"/>
                  <a:pt x="4984190" y="133314"/>
                  <a:pt x="5009882" y="139645"/>
                </a:cubicBezTo>
                <a:lnTo>
                  <a:pt x="5074276" y="157100"/>
                </a:lnTo>
                <a:lnTo>
                  <a:pt x="5112913" y="139645"/>
                </a:lnTo>
                <a:lnTo>
                  <a:pt x="5190186" y="104733"/>
                </a:lnTo>
                <a:cubicBezTo>
                  <a:pt x="5297402" y="141063"/>
                  <a:pt x="5191398" y="96828"/>
                  <a:pt x="5280338" y="157100"/>
                </a:cubicBezTo>
                <a:cubicBezTo>
                  <a:pt x="5298814" y="169620"/>
                  <a:pt x="5353984" y="186419"/>
                  <a:pt x="5370490" y="192011"/>
                </a:cubicBezTo>
                <a:cubicBezTo>
                  <a:pt x="5383369" y="180374"/>
                  <a:pt x="5395282" y="166481"/>
                  <a:pt x="5409127" y="157100"/>
                </a:cubicBezTo>
                <a:cubicBezTo>
                  <a:pt x="5421269" y="148871"/>
                  <a:pt x="5438165" y="152655"/>
                  <a:pt x="5447764" y="139645"/>
                </a:cubicBezTo>
                <a:cubicBezTo>
                  <a:pt x="5457364" y="126635"/>
                  <a:pt x="5456350" y="104733"/>
                  <a:pt x="5460643" y="87278"/>
                </a:cubicBezTo>
                <a:lnTo>
                  <a:pt x="5499279" y="104733"/>
                </a:lnTo>
                <a:cubicBezTo>
                  <a:pt x="5513963" y="111368"/>
                  <a:pt x="5525037" y="128008"/>
                  <a:pt x="5537916" y="139645"/>
                </a:cubicBezTo>
                <a:lnTo>
                  <a:pt x="5653826" y="244379"/>
                </a:lnTo>
                <a:cubicBezTo>
                  <a:pt x="5666705" y="238560"/>
                  <a:pt x="5682863" y="239933"/>
                  <a:pt x="5692462" y="226923"/>
                </a:cubicBezTo>
                <a:cubicBezTo>
                  <a:pt x="5702061" y="213911"/>
                  <a:pt x="5699993" y="191468"/>
                  <a:pt x="5705341" y="174555"/>
                </a:cubicBezTo>
                <a:cubicBezTo>
                  <a:pt x="5712904" y="150639"/>
                  <a:pt x="5717524" y="123133"/>
                  <a:pt x="5731099" y="104733"/>
                </a:cubicBezTo>
                <a:cubicBezTo>
                  <a:pt x="5740698" y="91723"/>
                  <a:pt x="5756856" y="93096"/>
                  <a:pt x="5769735" y="87278"/>
                </a:cubicBezTo>
                <a:cubicBezTo>
                  <a:pt x="5862379" y="129133"/>
                  <a:pt x="5746679" y="78349"/>
                  <a:pt x="5859888" y="122189"/>
                </a:cubicBezTo>
                <a:cubicBezTo>
                  <a:pt x="5892212" y="134707"/>
                  <a:pt x="5903946" y="139738"/>
                  <a:pt x="5905880" y="141097"/>
                </a:cubicBezTo>
                <a:lnTo>
                  <a:pt x="5893236" y="138004"/>
                </a:lnTo>
                <a:lnTo>
                  <a:pt x="5886215" y="135673"/>
                </a:lnTo>
                <a:cubicBezTo>
                  <a:pt x="5880318" y="133755"/>
                  <a:pt x="5886201" y="135790"/>
                  <a:pt x="5893076" y="137965"/>
                </a:cubicBezTo>
                <a:lnTo>
                  <a:pt x="5893236" y="138004"/>
                </a:lnTo>
                <a:lnTo>
                  <a:pt x="5905246" y="141992"/>
                </a:lnTo>
                <a:cubicBezTo>
                  <a:pt x="5915434" y="145404"/>
                  <a:pt x="5929916" y="150281"/>
                  <a:pt x="5950040" y="157100"/>
                </a:cubicBezTo>
                <a:cubicBezTo>
                  <a:pt x="5954333" y="139644"/>
                  <a:pt x="5951624" y="114939"/>
                  <a:pt x="5962919" y="104733"/>
                </a:cubicBezTo>
                <a:cubicBezTo>
                  <a:pt x="5981132" y="88277"/>
                  <a:pt x="6005945" y="93714"/>
                  <a:pt x="6027313" y="87278"/>
                </a:cubicBezTo>
                <a:cubicBezTo>
                  <a:pt x="6044592" y="82073"/>
                  <a:pt x="6061656" y="75640"/>
                  <a:pt x="6078828" y="69822"/>
                </a:cubicBezTo>
                <a:cubicBezTo>
                  <a:pt x="6132149" y="93912"/>
                  <a:pt x="6106169" y="77072"/>
                  <a:pt x="6156102" y="122189"/>
                </a:cubicBezTo>
                <a:cubicBezTo>
                  <a:pt x="6178693" y="142603"/>
                  <a:pt x="6207617" y="145462"/>
                  <a:pt x="6233375" y="157100"/>
                </a:cubicBezTo>
                <a:cubicBezTo>
                  <a:pt x="6233375" y="157100"/>
                  <a:pt x="6285837" y="137135"/>
                  <a:pt x="6310648" y="122189"/>
                </a:cubicBezTo>
                <a:cubicBezTo>
                  <a:pt x="6372467" y="84951"/>
                  <a:pt x="6326103" y="66330"/>
                  <a:pt x="6387921" y="122189"/>
                </a:cubicBezTo>
                <a:cubicBezTo>
                  <a:pt x="6400800" y="128008"/>
                  <a:pt x="6413388" y="135183"/>
                  <a:pt x="6426558" y="139645"/>
                </a:cubicBezTo>
                <a:cubicBezTo>
                  <a:pt x="6447794" y="146841"/>
                  <a:pt x="6469584" y="150664"/>
                  <a:pt x="6490952" y="157100"/>
                </a:cubicBezTo>
                <a:cubicBezTo>
                  <a:pt x="6508231" y="162304"/>
                  <a:pt x="6525296" y="168737"/>
                  <a:pt x="6542468" y="174555"/>
                </a:cubicBezTo>
                <a:cubicBezTo>
                  <a:pt x="6573664" y="111135"/>
                  <a:pt x="6575262" y="79700"/>
                  <a:pt x="6658378" y="104733"/>
                </a:cubicBezTo>
                <a:cubicBezTo>
                  <a:pt x="6673488" y="109285"/>
                  <a:pt x="6675549" y="139644"/>
                  <a:pt x="6684135" y="157100"/>
                </a:cubicBezTo>
                <a:cubicBezTo>
                  <a:pt x="6684135" y="157100"/>
                  <a:pt x="6734467" y="196575"/>
                  <a:pt x="6761409" y="192011"/>
                </a:cubicBezTo>
                <a:cubicBezTo>
                  <a:pt x="6776768" y="189409"/>
                  <a:pt x="6777257" y="155762"/>
                  <a:pt x="6787166" y="139645"/>
                </a:cubicBezTo>
                <a:cubicBezTo>
                  <a:pt x="6798826" y="120681"/>
                  <a:pt x="6812924" y="104733"/>
                  <a:pt x="6825803" y="87278"/>
                </a:cubicBezTo>
                <a:cubicBezTo>
                  <a:pt x="6838682" y="81459"/>
                  <a:pt x="6850864" y="69822"/>
                  <a:pt x="6864440" y="69822"/>
                </a:cubicBezTo>
                <a:cubicBezTo>
                  <a:pt x="6905911" y="69822"/>
                  <a:pt x="6909056" y="99435"/>
                  <a:pt x="6928834" y="139645"/>
                </a:cubicBezTo>
                <a:cubicBezTo>
                  <a:pt x="6941713" y="133826"/>
                  <a:pt x="6954159" y="125797"/>
                  <a:pt x="6967471" y="122189"/>
                </a:cubicBezTo>
                <a:cubicBezTo>
                  <a:pt x="7115456" y="82074"/>
                  <a:pt x="7008972" y="126714"/>
                  <a:pt x="7096259" y="87278"/>
                </a:cubicBezTo>
                <a:cubicBezTo>
                  <a:pt x="7100552" y="104733"/>
                  <a:pt x="7100657" y="125277"/>
                  <a:pt x="7109138" y="139645"/>
                </a:cubicBezTo>
                <a:cubicBezTo>
                  <a:pt x="7131372" y="177314"/>
                  <a:pt x="7168358" y="181530"/>
                  <a:pt x="7199290" y="192011"/>
                </a:cubicBezTo>
                <a:cubicBezTo>
                  <a:pt x="7212169" y="174555"/>
                  <a:pt x="7226267" y="158609"/>
                  <a:pt x="7237927" y="139645"/>
                </a:cubicBezTo>
                <a:cubicBezTo>
                  <a:pt x="7247836" y="123528"/>
                  <a:pt x="7252740" y="102112"/>
                  <a:pt x="7263685" y="87278"/>
                </a:cubicBezTo>
                <a:cubicBezTo>
                  <a:pt x="7274630" y="72443"/>
                  <a:pt x="7289442" y="64003"/>
                  <a:pt x="7302321" y="52366"/>
                </a:cubicBezTo>
                <a:cubicBezTo>
                  <a:pt x="7315200" y="58185"/>
                  <a:pt x="7332477" y="55454"/>
                  <a:pt x="7340958" y="69822"/>
                </a:cubicBezTo>
                <a:cubicBezTo>
                  <a:pt x="7352015" y="88556"/>
                  <a:pt x="7338364" y="127994"/>
                  <a:pt x="7353837" y="139645"/>
                </a:cubicBezTo>
                <a:cubicBezTo>
                  <a:pt x="7384092" y="162426"/>
                  <a:pt x="7422524" y="151281"/>
                  <a:pt x="7456868" y="157100"/>
                </a:cubicBezTo>
                <a:cubicBezTo>
                  <a:pt x="7593961" y="130557"/>
                  <a:pt x="7516789" y="143370"/>
                  <a:pt x="7688688" y="122189"/>
                </a:cubicBezTo>
                <a:cubicBezTo>
                  <a:pt x="7732288" y="116817"/>
                  <a:pt x="7774547" y="145462"/>
                  <a:pt x="7817476" y="157100"/>
                </a:cubicBezTo>
                <a:cubicBezTo>
                  <a:pt x="7830355" y="151281"/>
                  <a:pt x="7842537" y="139645"/>
                  <a:pt x="7856113" y="139645"/>
                </a:cubicBezTo>
                <a:cubicBezTo>
                  <a:pt x="7869689" y="139645"/>
                  <a:pt x="7881871" y="162918"/>
                  <a:pt x="7894750" y="157100"/>
                </a:cubicBezTo>
                <a:cubicBezTo>
                  <a:pt x="7912029" y="149293"/>
                  <a:pt x="7920507" y="122189"/>
                  <a:pt x="7933386" y="104733"/>
                </a:cubicBezTo>
                <a:cubicBezTo>
                  <a:pt x="7946265" y="110552"/>
                  <a:pt x="7959881" y="113961"/>
                  <a:pt x="7972023" y="122189"/>
                </a:cubicBezTo>
                <a:cubicBezTo>
                  <a:pt x="7985867" y="131571"/>
                  <a:pt x="7996815" y="147718"/>
                  <a:pt x="8010659" y="157100"/>
                </a:cubicBezTo>
                <a:cubicBezTo>
                  <a:pt x="8037078" y="175003"/>
                  <a:pt x="8061514" y="185745"/>
                  <a:pt x="8087933" y="157100"/>
                </a:cubicBezTo>
                <a:cubicBezTo>
                  <a:pt x="8100019" y="143994"/>
                  <a:pt x="8105104" y="122189"/>
                  <a:pt x="8113690" y="104733"/>
                </a:cubicBezTo>
                <a:cubicBezTo>
                  <a:pt x="8126569" y="98915"/>
                  <a:pt x="8138751" y="87278"/>
                  <a:pt x="8152327" y="87278"/>
                </a:cubicBezTo>
                <a:cubicBezTo>
                  <a:pt x="8165903" y="87278"/>
                  <a:pt x="8177911" y="99678"/>
                  <a:pt x="8190964" y="104733"/>
                </a:cubicBezTo>
                <a:cubicBezTo>
                  <a:pt x="8207983" y="111325"/>
                  <a:pt x="8225307" y="116371"/>
                  <a:pt x="8242479" y="122189"/>
                </a:cubicBezTo>
                <a:cubicBezTo>
                  <a:pt x="8462753" y="102286"/>
                  <a:pt x="8374437" y="132395"/>
                  <a:pt x="8512935" y="69822"/>
                </a:cubicBezTo>
                <a:cubicBezTo>
                  <a:pt x="8525814" y="75640"/>
                  <a:pt x="8537996" y="87278"/>
                  <a:pt x="8551572" y="87278"/>
                </a:cubicBezTo>
                <a:cubicBezTo>
                  <a:pt x="8565148" y="87278"/>
                  <a:pt x="8577039" y="74285"/>
                  <a:pt x="8590209" y="69822"/>
                </a:cubicBezTo>
                <a:cubicBezTo>
                  <a:pt x="8611445" y="62626"/>
                  <a:pt x="8633138" y="58185"/>
                  <a:pt x="8654603" y="52366"/>
                </a:cubicBezTo>
                <a:cubicBezTo>
                  <a:pt x="8761820" y="88695"/>
                  <a:pt x="8655814" y="44459"/>
                  <a:pt x="8744755" y="104733"/>
                </a:cubicBezTo>
                <a:cubicBezTo>
                  <a:pt x="8798079" y="140871"/>
                  <a:pt x="8789714" y="128949"/>
                  <a:pt x="8781860" y="120499"/>
                </a:cubicBezTo>
                <a:lnTo>
                  <a:pt x="8778743" y="117345"/>
                </a:lnTo>
                <a:lnTo>
                  <a:pt x="8791289" y="129087"/>
                </a:lnTo>
                <a:cubicBezTo>
                  <a:pt x="8798264" y="135524"/>
                  <a:pt x="8808186" y="144593"/>
                  <a:pt x="8822028" y="157100"/>
                </a:cubicBezTo>
                <a:cubicBezTo>
                  <a:pt x="8854594" y="168135"/>
                  <a:pt x="8881387" y="190489"/>
                  <a:pt x="8912181" y="157100"/>
                </a:cubicBezTo>
                <a:cubicBezTo>
                  <a:pt x="8924267" y="143994"/>
                  <a:pt x="8929352" y="122189"/>
                  <a:pt x="8937938" y="104733"/>
                </a:cubicBezTo>
                <a:cubicBezTo>
                  <a:pt x="8970036" y="96032"/>
                  <a:pt x="9009851" y="88992"/>
                  <a:pt x="9040969" y="69822"/>
                </a:cubicBezTo>
                <a:cubicBezTo>
                  <a:pt x="9075925" y="48286"/>
                  <a:pt x="9109656" y="23274"/>
                  <a:pt x="9144000" y="0"/>
                </a:cubicBez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33"/>
          <a:stretch>
            <a:fillRect/>
          </a:stretch>
        </p:blipFill>
        <p:spPr>
          <a:xfrm>
            <a:off x="-6877" y="3690756"/>
            <a:ext cx="9150877" cy="1254469"/>
          </a:xfrm>
          <a:custGeom>
            <a:avLst/>
            <a:gdLst>
              <a:gd name="connsiteX0" fmla="*/ 8745277 w 9150877"/>
              <a:gd name="connsiteY0" fmla="*/ 113823 h 1254469"/>
              <a:gd name="connsiteX1" fmla="*/ 8746984 w 9150877"/>
              <a:gd name="connsiteY1" fmla="*/ 115523 h 1254469"/>
              <a:gd name="connsiteX2" fmla="*/ 8746476 w 9150877"/>
              <a:gd name="connsiteY2" fmla="*/ 115055 h 1254469"/>
              <a:gd name="connsiteX3" fmla="*/ 8745277 w 9150877"/>
              <a:gd name="connsiteY3" fmla="*/ 113823 h 1254469"/>
              <a:gd name="connsiteX4" fmla="*/ 9112240 w 9150877"/>
              <a:gd name="connsiteY4" fmla="*/ 0 h 1254469"/>
              <a:gd name="connsiteX5" fmla="*/ 9150877 w 9150877"/>
              <a:gd name="connsiteY5" fmla="*/ 0 h 1254469"/>
              <a:gd name="connsiteX6" fmla="*/ 9137998 w 9150877"/>
              <a:gd name="connsiteY6" fmla="*/ 1254469 h 1254469"/>
              <a:gd name="connsiteX7" fmla="*/ 0 w 9150877"/>
              <a:gd name="connsiteY7" fmla="*/ 1254469 h 1254469"/>
              <a:gd name="connsiteX8" fmla="*/ 0 w 9150877"/>
              <a:gd name="connsiteY8" fmla="*/ 27778 h 1254469"/>
              <a:gd name="connsiteX9" fmla="*/ 71271 w 9150877"/>
              <a:gd name="connsiteY9" fmla="*/ 51553 h 1254469"/>
              <a:gd name="connsiteX10" fmla="*/ 174302 w 9150877"/>
              <a:gd name="connsiteY10" fmla="*/ 68738 h 1254469"/>
              <a:gd name="connsiteX11" fmla="*/ 277333 w 9150877"/>
              <a:gd name="connsiteY11" fmla="*/ 85922 h 1254469"/>
              <a:gd name="connsiteX12" fmla="*/ 328849 w 9150877"/>
              <a:gd name="connsiteY12" fmla="*/ 68738 h 1254469"/>
              <a:gd name="connsiteX13" fmla="*/ 354606 w 9150877"/>
              <a:gd name="connsiteY13" fmla="*/ 120292 h 1254469"/>
              <a:gd name="connsiteX14" fmla="*/ 393243 w 9150877"/>
              <a:gd name="connsiteY14" fmla="*/ 137476 h 1254469"/>
              <a:gd name="connsiteX15" fmla="*/ 534911 w 9150877"/>
              <a:gd name="connsiteY15" fmla="*/ 85922 h 1254469"/>
              <a:gd name="connsiteX16" fmla="*/ 573547 w 9150877"/>
              <a:gd name="connsiteY16" fmla="*/ 120292 h 1254469"/>
              <a:gd name="connsiteX17" fmla="*/ 599305 w 9150877"/>
              <a:gd name="connsiteY17" fmla="*/ 171844 h 1254469"/>
              <a:gd name="connsiteX18" fmla="*/ 676578 w 9150877"/>
              <a:gd name="connsiteY18" fmla="*/ 189029 h 1254469"/>
              <a:gd name="connsiteX19" fmla="*/ 715215 w 9150877"/>
              <a:gd name="connsiteY19" fmla="*/ 171844 h 1254469"/>
              <a:gd name="connsiteX20" fmla="*/ 766730 w 9150877"/>
              <a:gd name="connsiteY20" fmla="*/ 137476 h 1254469"/>
              <a:gd name="connsiteX21" fmla="*/ 856883 w 9150877"/>
              <a:gd name="connsiteY21" fmla="*/ 154660 h 1254469"/>
              <a:gd name="connsiteX22" fmla="*/ 998550 w 9150877"/>
              <a:gd name="connsiteY22" fmla="*/ 154660 h 1254469"/>
              <a:gd name="connsiteX23" fmla="*/ 1037187 w 9150877"/>
              <a:gd name="connsiteY23" fmla="*/ 137476 h 1254469"/>
              <a:gd name="connsiteX24" fmla="*/ 1075823 w 9150877"/>
              <a:gd name="connsiteY24" fmla="*/ 137476 h 1254469"/>
              <a:gd name="connsiteX25" fmla="*/ 1165975 w 9150877"/>
              <a:gd name="connsiteY25" fmla="*/ 120292 h 1254469"/>
              <a:gd name="connsiteX26" fmla="*/ 1204612 w 9150877"/>
              <a:gd name="connsiteY26" fmla="*/ 171844 h 1254469"/>
              <a:gd name="connsiteX27" fmla="*/ 1243249 w 9150877"/>
              <a:gd name="connsiteY27" fmla="*/ 189029 h 1254469"/>
              <a:gd name="connsiteX28" fmla="*/ 1333401 w 9150877"/>
              <a:gd name="connsiteY28" fmla="*/ 171844 h 1254469"/>
              <a:gd name="connsiteX29" fmla="*/ 1410674 w 9150877"/>
              <a:gd name="connsiteY29" fmla="*/ 154660 h 1254469"/>
              <a:gd name="connsiteX30" fmla="*/ 1462190 w 9150877"/>
              <a:gd name="connsiteY30" fmla="*/ 120292 h 1254469"/>
              <a:gd name="connsiteX31" fmla="*/ 1500826 w 9150877"/>
              <a:gd name="connsiteY31" fmla="*/ 103107 h 1254469"/>
              <a:gd name="connsiteX32" fmla="*/ 1603857 w 9150877"/>
              <a:gd name="connsiteY32" fmla="*/ 137476 h 1254469"/>
              <a:gd name="connsiteX33" fmla="*/ 1655373 w 9150877"/>
              <a:gd name="connsiteY33" fmla="*/ 171844 h 1254469"/>
              <a:gd name="connsiteX34" fmla="*/ 1719767 w 9150877"/>
              <a:gd name="connsiteY34" fmla="*/ 189029 h 1254469"/>
              <a:gd name="connsiteX35" fmla="*/ 1758404 w 9150877"/>
              <a:gd name="connsiteY35" fmla="*/ 154660 h 1254469"/>
              <a:gd name="connsiteX36" fmla="*/ 1797040 w 9150877"/>
              <a:gd name="connsiteY36" fmla="*/ 137476 h 1254469"/>
              <a:gd name="connsiteX37" fmla="*/ 1835677 w 9150877"/>
              <a:gd name="connsiteY37" fmla="*/ 154660 h 1254469"/>
              <a:gd name="connsiteX38" fmla="*/ 1912950 w 9150877"/>
              <a:gd name="connsiteY38" fmla="*/ 223399 h 1254469"/>
              <a:gd name="connsiteX39" fmla="*/ 1990223 w 9150877"/>
              <a:gd name="connsiteY39" fmla="*/ 137476 h 1254469"/>
              <a:gd name="connsiteX40" fmla="*/ 2067497 w 9150877"/>
              <a:gd name="connsiteY40" fmla="*/ 103107 h 1254469"/>
              <a:gd name="connsiteX41" fmla="*/ 2080375 w 9150877"/>
              <a:gd name="connsiteY41" fmla="*/ 154660 h 1254469"/>
              <a:gd name="connsiteX42" fmla="*/ 2131891 w 9150877"/>
              <a:gd name="connsiteY42" fmla="*/ 171844 h 1254469"/>
              <a:gd name="connsiteX43" fmla="*/ 2170528 w 9150877"/>
              <a:gd name="connsiteY43" fmla="*/ 154660 h 1254469"/>
              <a:gd name="connsiteX44" fmla="*/ 2247801 w 9150877"/>
              <a:gd name="connsiteY44" fmla="*/ 137476 h 1254469"/>
              <a:gd name="connsiteX45" fmla="*/ 2260680 w 9150877"/>
              <a:gd name="connsiteY45" fmla="*/ 85922 h 1254469"/>
              <a:gd name="connsiteX46" fmla="*/ 2325074 w 9150877"/>
              <a:gd name="connsiteY46" fmla="*/ 154660 h 1254469"/>
              <a:gd name="connsiteX47" fmla="*/ 2376590 w 9150877"/>
              <a:gd name="connsiteY47" fmla="*/ 171844 h 1254469"/>
              <a:gd name="connsiteX48" fmla="*/ 2415226 w 9150877"/>
              <a:gd name="connsiteY48" fmla="*/ 137476 h 1254469"/>
              <a:gd name="connsiteX49" fmla="*/ 2531136 w 9150877"/>
              <a:gd name="connsiteY49" fmla="*/ 120292 h 1254469"/>
              <a:gd name="connsiteX50" fmla="*/ 2621288 w 9150877"/>
              <a:gd name="connsiteY50" fmla="*/ 137476 h 1254469"/>
              <a:gd name="connsiteX51" fmla="*/ 2698561 w 9150877"/>
              <a:gd name="connsiteY51" fmla="*/ 120292 h 1254469"/>
              <a:gd name="connsiteX52" fmla="*/ 2788713 w 9150877"/>
              <a:gd name="connsiteY52" fmla="*/ 137476 h 1254469"/>
              <a:gd name="connsiteX53" fmla="*/ 2827350 w 9150877"/>
              <a:gd name="connsiteY53" fmla="*/ 154660 h 1254469"/>
              <a:gd name="connsiteX54" fmla="*/ 2904623 w 9150877"/>
              <a:gd name="connsiteY54" fmla="*/ 171844 h 1254469"/>
              <a:gd name="connsiteX55" fmla="*/ 2943260 w 9150877"/>
              <a:gd name="connsiteY55" fmla="*/ 137476 h 1254469"/>
              <a:gd name="connsiteX56" fmla="*/ 3059170 w 9150877"/>
              <a:gd name="connsiteY56" fmla="*/ 154660 h 1254469"/>
              <a:gd name="connsiteX57" fmla="*/ 3136443 w 9150877"/>
              <a:gd name="connsiteY57" fmla="*/ 120292 h 1254469"/>
              <a:gd name="connsiteX58" fmla="*/ 3252353 w 9150877"/>
              <a:gd name="connsiteY58" fmla="*/ 154660 h 1254469"/>
              <a:gd name="connsiteX59" fmla="*/ 3406899 w 9150877"/>
              <a:gd name="connsiteY59" fmla="*/ 189029 h 1254469"/>
              <a:gd name="connsiteX60" fmla="*/ 3445536 w 9150877"/>
              <a:gd name="connsiteY60" fmla="*/ 206214 h 1254469"/>
              <a:gd name="connsiteX61" fmla="*/ 3484173 w 9150877"/>
              <a:gd name="connsiteY61" fmla="*/ 189029 h 1254469"/>
              <a:gd name="connsiteX62" fmla="*/ 3509930 w 9150877"/>
              <a:gd name="connsiteY62" fmla="*/ 137476 h 1254469"/>
              <a:gd name="connsiteX63" fmla="*/ 3728871 w 9150877"/>
              <a:gd name="connsiteY63" fmla="*/ 120292 h 1254469"/>
              <a:gd name="connsiteX64" fmla="*/ 3806144 w 9150877"/>
              <a:gd name="connsiteY64" fmla="*/ 154660 h 1254469"/>
              <a:gd name="connsiteX65" fmla="*/ 3870539 w 9150877"/>
              <a:gd name="connsiteY65" fmla="*/ 240583 h 1254469"/>
              <a:gd name="connsiteX66" fmla="*/ 3909175 w 9150877"/>
              <a:gd name="connsiteY66" fmla="*/ 206214 h 1254469"/>
              <a:gd name="connsiteX67" fmla="*/ 3934933 w 9150877"/>
              <a:gd name="connsiteY67" fmla="*/ 154660 h 1254469"/>
              <a:gd name="connsiteX68" fmla="*/ 4102359 w 9150877"/>
              <a:gd name="connsiteY68" fmla="*/ 189029 h 1254469"/>
              <a:gd name="connsiteX69" fmla="*/ 4231147 w 9150877"/>
              <a:gd name="connsiteY69" fmla="*/ 154660 h 1254469"/>
              <a:gd name="connsiteX70" fmla="*/ 4244026 w 9150877"/>
              <a:gd name="connsiteY70" fmla="*/ 103107 h 1254469"/>
              <a:gd name="connsiteX71" fmla="*/ 4282663 w 9150877"/>
              <a:gd name="connsiteY71" fmla="*/ 137476 h 1254469"/>
              <a:gd name="connsiteX72" fmla="*/ 4398573 w 9150877"/>
              <a:gd name="connsiteY72" fmla="*/ 206214 h 1254469"/>
              <a:gd name="connsiteX73" fmla="*/ 4424330 w 9150877"/>
              <a:gd name="connsiteY73" fmla="*/ 154660 h 1254469"/>
              <a:gd name="connsiteX74" fmla="*/ 4527361 w 9150877"/>
              <a:gd name="connsiteY74" fmla="*/ 120292 h 1254469"/>
              <a:gd name="connsiteX75" fmla="*/ 4553119 w 9150877"/>
              <a:gd name="connsiteY75" fmla="*/ 171844 h 1254469"/>
              <a:gd name="connsiteX76" fmla="*/ 4591756 w 9150877"/>
              <a:gd name="connsiteY76" fmla="*/ 154660 h 1254469"/>
              <a:gd name="connsiteX77" fmla="*/ 4707666 w 9150877"/>
              <a:gd name="connsiteY77" fmla="*/ 154660 h 1254469"/>
              <a:gd name="connsiteX78" fmla="*/ 4746302 w 9150877"/>
              <a:gd name="connsiteY78" fmla="*/ 137476 h 1254469"/>
              <a:gd name="connsiteX79" fmla="*/ 4823575 w 9150877"/>
              <a:gd name="connsiteY79" fmla="*/ 85922 h 1254469"/>
              <a:gd name="connsiteX80" fmla="*/ 4900849 w 9150877"/>
              <a:gd name="connsiteY80" fmla="*/ 120292 h 1254469"/>
              <a:gd name="connsiteX81" fmla="*/ 4978122 w 9150877"/>
              <a:gd name="connsiteY81" fmla="*/ 137476 h 1254469"/>
              <a:gd name="connsiteX82" fmla="*/ 5042516 w 9150877"/>
              <a:gd name="connsiteY82" fmla="*/ 154660 h 1254469"/>
              <a:gd name="connsiteX83" fmla="*/ 5081153 w 9150877"/>
              <a:gd name="connsiteY83" fmla="*/ 137476 h 1254469"/>
              <a:gd name="connsiteX84" fmla="*/ 5158426 w 9150877"/>
              <a:gd name="connsiteY84" fmla="*/ 103107 h 1254469"/>
              <a:gd name="connsiteX85" fmla="*/ 5248578 w 9150877"/>
              <a:gd name="connsiteY85" fmla="*/ 154660 h 1254469"/>
              <a:gd name="connsiteX86" fmla="*/ 5338730 w 9150877"/>
              <a:gd name="connsiteY86" fmla="*/ 189029 h 1254469"/>
              <a:gd name="connsiteX87" fmla="*/ 5377367 w 9150877"/>
              <a:gd name="connsiteY87" fmla="*/ 154660 h 1254469"/>
              <a:gd name="connsiteX88" fmla="*/ 5416004 w 9150877"/>
              <a:gd name="connsiteY88" fmla="*/ 137476 h 1254469"/>
              <a:gd name="connsiteX89" fmla="*/ 5428883 w 9150877"/>
              <a:gd name="connsiteY89" fmla="*/ 85922 h 1254469"/>
              <a:gd name="connsiteX90" fmla="*/ 5467519 w 9150877"/>
              <a:gd name="connsiteY90" fmla="*/ 103107 h 1254469"/>
              <a:gd name="connsiteX91" fmla="*/ 5506156 w 9150877"/>
              <a:gd name="connsiteY91" fmla="*/ 137476 h 1254469"/>
              <a:gd name="connsiteX92" fmla="*/ 5622066 w 9150877"/>
              <a:gd name="connsiteY92" fmla="*/ 240583 h 1254469"/>
              <a:gd name="connsiteX93" fmla="*/ 5660702 w 9150877"/>
              <a:gd name="connsiteY93" fmla="*/ 223399 h 1254469"/>
              <a:gd name="connsiteX94" fmla="*/ 5673581 w 9150877"/>
              <a:gd name="connsiteY94" fmla="*/ 171844 h 1254469"/>
              <a:gd name="connsiteX95" fmla="*/ 5699339 w 9150877"/>
              <a:gd name="connsiteY95" fmla="*/ 103107 h 1254469"/>
              <a:gd name="connsiteX96" fmla="*/ 5737975 w 9150877"/>
              <a:gd name="connsiteY96" fmla="*/ 85922 h 1254469"/>
              <a:gd name="connsiteX97" fmla="*/ 5828128 w 9150877"/>
              <a:gd name="connsiteY97" fmla="*/ 120292 h 1254469"/>
              <a:gd name="connsiteX98" fmla="*/ 5874120 w 9150877"/>
              <a:gd name="connsiteY98" fmla="*/ 138905 h 1254469"/>
              <a:gd name="connsiteX99" fmla="*/ 5861476 w 9150877"/>
              <a:gd name="connsiteY99" fmla="*/ 135861 h 1254469"/>
              <a:gd name="connsiteX100" fmla="*/ 5854455 w 9150877"/>
              <a:gd name="connsiteY100" fmla="*/ 133566 h 1254469"/>
              <a:gd name="connsiteX101" fmla="*/ 5861316 w 9150877"/>
              <a:gd name="connsiteY101" fmla="*/ 135822 h 1254469"/>
              <a:gd name="connsiteX102" fmla="*/ 5861476 w 9150877"/>
              <a:gd name="connsiteY102" fmla="*/ 135861 h 1254469"/>
              <a:gd name="connsiteX103" fmla="*/ 5873486 w 9150877"/>
              <a:gd name="connsiteY103" fmla="*/ 139787 h 1254469"/>
              <a:gd name="connsiteX104" fmla="*/ 5918280 w 9150877"/>
              <a:gd name="connsiteY104" fmla="*/ 154660 h 1254469"/>
              <a:gd name="connsiteX105" fmla="*/ 5931159 w 9150877"/>
              <a:gd name="connsiteY105" fmla="*/ 103107 h 1254469"/>
              <a:gd name="connsiteX106" fmla="*/ 5995553 w 9150877"/>
              <a:gd name="connsiteY106" fmla="*/ 85922 h 1254469"/>
              <a:gd name="connsiteX107" fmla="*/ 6047068 w 9150877"/>
              <a:gd name="connsiteY107" fmla="*/ 68738 h 1254469"/>
              <a:gd name="connsiteX108" fmla="*/ 6124342 w 9150877"/>
              <a:gd name="connsiteY108" fmla="*/ 120292 h 1254469"/>
              <a:gd name="connsiteX109" fmla="*/ 6201615 w 9150877"/>
              <a:gd name="connsiteY109" fmla="*/ 154660 h 1254469"/>
              <a:gd name="connsiteX110" fmla="*/ 6278888 w 9150877"/>
              <a:gd name="connsiteY110" fmla="*/ 120292 h 1254469"/>
              <a:gd name="connsiteX111" fmla="*/ 6356161 w 9150877"/>
              <a:gd name="connsiteY111" fmla="*/ 120292 h 1254469"/>
              <a:gd name="connsiteX112" fmla="*/ 6394798 w 9150877"/>
              <a:gd name="connsiteY112" fmla="*/ 137476 h 1254469"/>
              <a:gd name="connsiteX113" fmla="*/ 6459192 w 9150877"/>
              <a:gd name="connsiteY113" fmla="*/ 154660 h 1254469"/>
              <a:gd name="connsiteX114" fmla="*/ 6510708 w 9150877"/>
              <a:gd name="connsiteY114" fmla="*/ 171844 h 1254469"/>
              <a:gd name="connsiteX115" fmla="*/ 6626618 w 9150877"/>
              <a:gd name="connsiteY115" fmla="*/ 103107 h 1254469"/>
              <a:gd name="connsiteX116" fmla="*/ 6652375 w 9150877"/>
              <a:gd name="connsiteY116" fmla="*/ 154660 h 1254469"/>
              <a:gd name="connsiteX117" fmla="*/ 6729649 w 9150877"/>
              <a:gd name="connsiteY117" fmla="*/ 189029 h 1254469"/>
              <a:gd name="connsiteX118" fmla="*/ 6755406 w 9150877"/>
              <a:gd name="connsiteY118" fmla="*/ 137476 h 1254469"/>
              <a:gd name="connsiteX119" fmla="*/ 6794043 w 9150877"/>
              <a:gd name="connsiteY119" fmla="*/ 85922 h 1254469"/>
              <a:gd name="connsiteX120" fmla="*/ 6832680 w 9150877"/>
              <a:gd name="connsiteY120" fmla="*/ 68738 h 1254469"/>
              <a:gd name="connsiteX121" fmla="*/ 6897074 w 9150877"/>
              <a:gd name="connsiteY121" fmla="*/ 137476 h 1254469"/>
              <a:gd name="connsiteX122" fmla="*/ 6935711 w 9150877"/>
              <a:gd name="connsiteY122" fmla="*/ 120292 h 1254469"/>
              <a:gd name="connsiteX123" fmla="*/ 7064499 w 9150877"/>
              <a:gd name="connsiteY123" fmla="*/ 85922 h 1254469"/>
              <a:gd name="connsiteX124" fmla="*/ 7077378 w 9150877"/>
              <a:gd name="connsiteY124" fmla="*/ 137476 h 1254469"/>
              <a:gd name="connsiteX125" fmla="*/ 7167530 w 9150877"/>
              <a:gd name="connsiteY125" fmla="*/ 189029 h 1254469"/>
              <a:gd name="connsiteX126" fmla="*/ 7206167 w 9150877"/>
              <a:gd name="connsiteY126" fmla="*/ 137476 h 1254469"/>
              <a:gd name="connsiteX127" fmla="*/ 7231925 w 9150877"/>
              <a:gd name="connsiteY127" fmla="*/ 85922 h 1254469"/>
              <a:gd name="connsiteX128" fmla="*/ 7270561 w 9150877"/>
              <a:gd name="connsiteY128" fmla="*/ 51553 h 1254469"/>
              <a:gd name="connsiteX129" fmla="*/ 7309198 w 9150877"/>
              <a:gd name="connsiteY129" fmla="*/ 68738 h 1254469"/>
              <a:gd name="connsiteX130" fmla="*/ 7322077 w 9150877"/>
              <a:gd name="connsiteY130" fmla="*/ 137476 h 1254469"/>
              <a:gd name="connsiteX131" fmla="*/ 7425108 w 9150877"/>
              <a:gd name="connsiteY131" fmla="*/ 154660 h 1254469"/>
              <a:gd name="connsiteX132" fmla="*/ 7656928 w 9150877"/>
              <a:gd name="connsiteY132" fmla="*/ 120292 h 1254469"/>
              <a:gd name="connsiteX133" fmla="*/ 7785716 w 9150877"/>
              <a:gd name="connsiteY133" fmla="*/ 154660 h 1254469"/>
              <a:gd name="connsiteX134" fmla="*/ 7824353 w 9150877"/>
              <a:gd name="connsiteY134" fmla="*/ 137476 h 1254469"/>
              <a:gd name="connsiteX135" fmla="*/ 7862990 w 9150877"/>
              <a:gd name="connsiteY135" fmla="*/ 154660 h 1254469"/>
              <a:gd name="connsiteX136" fmla="*/ 7901626 w 9150877"/>
              <a:gd name="connsiteY136" fmla="*/ 103107 h 1254469"/>
              <a:gd name="connsiteX137" fmla="*/ 7940263 w 9150877"/>
              <a:gd name="connsiteY137" fmla="*/ 120292 h 1254469"/>
              <a:gd name="connsiteX138" fmla="*/ 7978899 w 9150877"/>
              <a:gd name="connsiteY138" fmla="*/ 154660 h 1254469"/>
              <a:gd name="connsiteX139" fmla="*/ 8056173 w 9150877"/>
              <a:gd name="connsiteY139" fmla="*/ 154660 h 1254469"/>
              <a:gd name="connsiteX140" fmla="*/ 8081930 w 9150877"/>
              <a:gd name="connsiteY140" fmla="*/ 103107 h 1254469"/>
              <a:gd name="connsiteX141" fmla="*/ 8120567 w 9150877"/>
              <a:gd name="connsiteY141" fmla="*/ 85922 h 1254469"/>
              <a:gd name="connsiteX142" fmla="*/ 8159204 w 9150877"/>
              <a:gd name="connsiteY142" fmla="*/ 103107 h 1254469"/>
              <a:gd name="connsiteX143" fmla="*/ 8210719 w 9150877"/>
              <a:gd name="connsiteY143" fmla="*/ 120292 h 1254469"/>
              <a:gd name="connsiteX144" fmla="*/ 8481175 w 9150877"/>
              <a:gd name="connsiteY144" fmla="*/ 68738 h 1254469"/>
              <a:gd name="connsiteX145" fmla="*/ 8519812 w 9150877"/>
              <a:gd name="connsiteY145" fmla="*/ 85922 h 1254469"/>
              <a:gd name="connsiteX146" fmla="*/ 8558449 w 9150877"/>
              <a:gd name="connsiteY146" fmla="*/ 68738 h 1254469"/>
              <a:gd name="connsiteX147" fmla="*/ 8622843 w 9150877"/>
              <a:gd name="connsiteY147" fmla="*/ 51553 h 1254469"/>
              <a:gd name="connsiteX148" fmla="*/ 8712995 w 9150877"/>
              <a:gd name="connsiteY148" fmla="*/ 103107 h 1254469"/>
              <a:gd name="connsiteX149" fmla="*/ 8750100 w 9150877"/>
              <a:gd name="connsiteY149" fmla="*/ 118628 h 1254469"/>
              <a:gd name="connsiteX150" fmla="*/ 8746984 w 9150877"/>
              <a:gd name="connsiteY150" fmla="*/ 115523 h 1254469"/>
              <a:gd name="connsiteX151" fmla="*/ 8759529 w 9150877"/>
              <a:gd name="connsiteY151" fmla="*/ 127082 h 1254469"/>
              <a:gd name="connsiteX152" fmla="*/ 8790268 w 9150877"/>
              <a:gd name="connsiteY152" fmla="*/ 154660 h 1254469"/>
              <a:gd name="connsiteX153" fmla="*/ 8880421 w 9150877"/>
              <a:gd name="connsiteY153" fmla="*/ 154660 h 1254469"/>
              <a:gd name="connsiteX154" fmla="*/ 8906178 w 9150877"/>
              <a:gd name="connsiteY154" fmla="*/ 103107 h 1254469"/>
              <a:gd name="connsiteX155" fmla="*/ 9009209 w 9150877"/>
              <a:gd name="connsiteY155" fmla="*/ 68738 h 1254469"/>
              <a:gd name="connsiteX156" fmla="*/ 9112240 w 9150877"/>
              <a:gd name="connsiteY156" fmla="*/ 0 h 12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0877" h="1254469">
                <a:moveTo>
                  <a:pt x="8745277" y="113823"/>
                </a:moveTo>
                <a:lnTo>
                  <a:pt x="8746984" y="115523"/>
                </a:lnTo>
                <a:lnTo>
                  <a:pt x="8746476" y="115055"/>
                </a:lnTo>
                <a:cubicBezTo>
                  <a:pt x="8744425" y="113110"/>
                  <a:pt x="8744349" y="112963"/>
                  <a:pt x="8745277" y="113823"/>
                </a:cubicBezTo>
                <a:close/>
                <a:moveTo>
                  <a:pt x="9112240" y="0"/>
                </a:moveTo>
                <a:lnTo>
                  <a:pt x="9150877" y="0"/>
                </a:lnTo>
                <a:lnTo>
                  <a:pt x="9137998" y="1254469"/>
                </a:lnTo>
                <a:lnTo>
                  <a:pt x="0" y="1254469"/>
                </a:lnTo>
                <a:lnTo>
                  <a:pt x="0" y="27778"/>
                </a:lnTo>
                <a:lnTo>
                  <a:pt x="71271" y="51553"/>
                </a:lnTo>
                <a:lnTo>
                  <a:pt x="174302" y="68738"/>
                </a:lnTo>
                <a:cubicBezTo>
                  <a:pt x="226173" y="68738"/>
                  <a:pt x="191591" y="66853"/>
                  <a:pt x="277333" y="85922"/>
                </a:cubicBezTo>
                <a:cubicBezTo>
                  <a:pt x="294505" y="80194"/>
                  <a:pt x="312057" y="61269"/>
                  <a:pt x="328849" y="68738"/>
                </a:cubicBezTo>
                <a:cubicBezTo>
                  <a:pt x="343533" y="75269"/>
                  <a:pt x="342519" y="107390"/>
                  <a:pt x="354606" y="120292"/>
                </a:cubicBezTo>
                <a:cubicBezTo>
                  <a:pt x="365207" y="131608"/>
                  <a:pt x="380364" y="131748"/>
                  <a:pt x="393243" y="137476"/>
                </a:cubicBezTo>
                <a:cubicBezTo>
                  <a:pt x="484261" y="113186"/>
                  <a:pt x="436871" y="129528"/>
                  <a:pt x="534911" y="85922"/>
                </a:cubicBezTo>
                <a:cubicBezTo>
                  <a:pt x="547790" y="97379"/>
                  <a:pt x="562602" y="105688"/>
                  <a:pt x="573547" y="120292"/>
                </a:cubicBezTo>
                <a:cubicBezTo>
                  <a:pt x="584492" y="134896"/>
                  <a:pt x="585461" y="162608"/>
                  <a:pt x="599305" y="171844"/>
                </a:cubicBezTo>
                <a:cubicBezTo>
                  <a:pt x="622661" y="187427"/>
                  <a:pt x="650820" y="183301"/>
                  <a:pt x="676578" y="189029"/>
                </a:cubicBezTo>
                <a:cubicBezTo>
                  <a:pt x="689457" y="183301"/>
                  <a:pt x="705615" y="184653"/>
                  <a:pt x="715215" y="171844"/>
                </a:cubicBezTo>
                <a:cubicBezTo>
                  <a:pt x="758144" y="114563"/>
                  <a:pt x="689458" y="103107"/>
                  <a:pt x="766730" y="137476"/>
                </a:cubicBezTo>
                <a:cubicBezTo>
                  <a:pt x="796781" y="143205"/>
                  <a:pt x="826527" y="154660"/>
                  <a:pt x="856883" y="154660"/>
                </a:cubicBezTo>
                <a:cubicBezTo>
                  <a:pt x="1017072" y="154660"/>
                  <a:pt x="909942" y="115252"/>
                  <a:pt x="998550" y="154660"/>
                </a:cubicBezTo>
                <a:cubicBezTo>
                  <a:pt x="1011429" y="148931"/>
                  <a:pt x="1025045" y="129376"/>
                  <a:pt x="1037187" y="137476"/>
                </a:cubicBezTo>
                <a:cubicBezTo>
                  <a:pt x="1077177" y="164156"/>
                  <a:pt x="1017206" y="254799"/>
                  <a:pt x="1075823" y="137476"/>
                </a:cubicBezTo>
                <a:cubicBezTo>
                  <a:pt x="1105874" y="131748"/>
                  <a:pt x="1136209" y="112348"/>
                  <a:pt x="1165975" y="120292"/>
                </a:cubicBezTo>
                <a:cubicBezTo>
                  <a:pt x="1183835" y="125058"/>
                  <a:pt x="1189457" y="158364"/>
                  <a:pt x="1204612" y="171844"/>
                </a:cubicBezTo>
                <a:cubicBezTo>
                  <a:pt x="1215908" y="181892"/>
                  <a:pt x="1230370" y="183301"/>
                  <a:pt x="1243249" y="189029"/>
                </a:cubicBezTo>
                <a:cubicBezTo>
                  <a:pt x="1273300" y="183301"/>
                  <a:pt x="1303045" y="171844"/>
                  <a:pt x="1333401" y="171844"/>
                </a:cubicBezTo>
                <a:cubicBezTo>
                  <a:pt x="1413382" y="171844"/>
                  <a:pt x="1330343" y="226118"/>
                  <a:pt x="1410674" y="154660"/>
                </a:cubicBezTo>
                <a:cubicBezTo>
                  <a:pt x="1487947" y="189029"/>
                  <a:pt x="1419261" y="177573"/>
                  <a:pt x="1462190" y="120292"/>
                </a:cubicBezTo>
                <a:cubicBezTo>
                  <a:pt x="1471789" y="107483"/>
                  <a:pt x="1487947" y="108835"/>
                  <a:pt x="1500826" y="103107"/>
                </a:cubicBezTo>
                <a:cubicBezTo>
                  <a:pt x="1500826" y="103107"/>
                  <a:pt x="1568602" y="133200"/>
                  <a:pt x="1603857" y="137476"/>
                </a:cubicBezTo>
                <a:cubicBezTo>
                  <a:pt x="1662886" y="144636"/>
                  <a:pt x="1630688" y="73034"/>
                  <a:pt x="1655373" y="171844"/>
                </a:cubicBezTo>
                <a:cubicBezTo>
                  <a:pt x="1676838" y="177573"/>
                  <a:pt x="1698046" y="192652"/>
                  <a:pt x="1719767" y="189029"/>
                </a:cubicBezTo>
                <a:cubicBezTo>
                  <a:pt x="1735126" y="186467"/>
                  <a:pt x="1744559" y="163896"/>
                  <a:pt x="1758404" y="154660"/>
                </a:cubicBezTo>
                <a:cubicBezTo>
                  <a:pt x="1770546" y="146559"/>
                  <a:pt x="1784161" y="143205"/>
                  <a:pt x="1797040" y="137476"/>
                </a:cubicBezTo>
                <a:lnTo>
                  <a:pt x="1835677" y="154660"/>
                </a:lnTo>
                <a:cubicBezTo>
                  <a:pt x="1865046" y="167721"/>
                  <a:pt x="1882730" y="214437"/>
                  <a:pt x="1912950" y="223399"/>
                </a:cubicBezTo>
                <a:cubicBezTo>
                  <a:pt x="1927620" y="227748"/>
                  <a:pt x="1986674" y="142212"/>
                  <a:pt x="1990223" y="137476"/>
                </a:cubicBezTo>
                <a:cubicBezTo>
                  <a:pt x="1990223" y="137476"/>
                  <a:pt x="2040619" y="97983"/>
                  <a:pt x="2067497" y="103107"/>
                </a:cubicBezTo>
                <a:cubicBezTo>
                  <a:pt x="2080936" y="105669"/>
                  <a:pt x="2069775" y="143345"/>
                  <a:pt x="2080375" y="154660"/>
                </a:cubicBezTo>
                <a:cubicBezTo>
                  <a:pt x="2094197" y="169413"/>
                  <a:pt x="2114719" y="166116"/>
                  <a:pt x="2131891" y="171844"/>
                </a:cubicBezTo>
                <a:cubicBezTo>
                  <a:pt x="2144770" y="166116"/>
                  <a:pt x="2157276" y="158589"/>
                  <a:pt x="2170528" y="154660"/>
                </a:cubicBezTo>
                <a:cubicBezTo>
                  <a:pt x="2196019" y="147101"/>
                  <a:pt x="2225129" y="154764"/>
                  <a:pt x="2247801" y="137476"/>
                </a:cubicBezTo>
                <a:cubicBezTo>
                  <a:pt x="2259588" y="128490"/>
                  <a:pt x="2256387" y="103107"/>
                  <a:pt x="2260680" y="85922"/>
                </a:cubicBezTo>
                <a:cubicBezTo>
                  <a:pt x="2386992" y="142104"/>
                  <a:pt x="2208562" y="51019"/>
                  <a:pt x="2325074" y="154660"/>
                </a:cubicBezTo>
                <a:cubicBezTo>
                  <a:pt x="2339802" y="167760"/>
                  <a:pt x="2359418" y="166116"/>
                  <a:pt x="2376590" y="171844"/>
                </a:cubicBezTo>
                <a:cubicBezTo>
                  <a:pt x="2389469" y="160388"/>
                  <a:pt x="2403335" y="150698"/>
                  <a:pt x="2415226" y="137476"/>
                </a:cubicBezTo>
                <a:cubicBezTo>
                  <a:pt x="2481324" y="63979"/>
                  <a:pt x="2424267" y="72759"/>
                  <a:pt x="2531136" y="120292"/>
                </a:cubicBezTo>
                <a:cubicBezTo>
                  <a:pt x="2561187" y="126020"/>
                  <a:pt x="2591083" y="141507"/>
                  <a:pt x="2621288" y="137476"/>
                </a:cubicBezTo>
                <a:cubicBezTo>
                  <a:pt x="2736515" y="122101"/>
                  <a:pt x="2587975" y="71105"/>
                  <a:pt x="2698561" y="120292"/>
                </a:cubicBezTo>
                <a:cubicBezTo>
                  <a:pt x="2728612" y="126020"/>
                  <a:pt x="2758947" y="129533"/>
                  <a:pt x="2788713" y="137476"/>
                </a:cubicBezTo>
                <a:cubicBezTo>
                  <a:pt x="2802025" y="141028"/>
                  <a:pt x="2813774" y="154660"/>
                  <a:pt x="2827350" y="154660"/>
                </a:cubicBezTo>
                <a:cubicBezTo>
                  <a:pt x="2907330" y="154660"/>
                  <a:pt x="2824296" y="100392"/>
                  <a:pt x="2904623" y="171844"/>
                </a:cubicBezTo>
                <a:cubicBezTo>
                  <a:pt x="2917502" y="160388"/>
                  <a:pt x="2929416" y="146712"/>
                  <a:pt x="2943260" y="137476"/>
                </a:cubicBezTo>
                <a:cubicBezTo>
                  <a:pt x="2994776" y="103107"/>
                  <a:pt x="2994774" y="126019"/>
                  <a:pt x="3059170" y="154660"/>
                </a:cubicBezTo>
                <a:cubicBezTo>
                  <a:pt x="3059170" y="154660"/>
                  <a:pt x="3110103" y="129078"/>
                  <a:pt x="3136443" y="120292"/>
                </a:cubicBezTo>
                <a:cubicBezTo>
                  <a:pt x="3225333" y="90640"/>
                  <a:pt x="3199679" y="84378"/>
                  <a:pt x="3252353" y="154660"/>
                </a:cubicBezTo>
                <a:cubicBezTo>
                  <a:pt x="3303240" y="164360"/>
                  <a:pt x="3356679" y="172277"/>
                  <a:pt x="3406899" y="189029"/>
                </a:cubicBezTo>
                <a:cubicBezTo>
                  <a:pt x="3420069" y="193423"/>
                  <a:pt x="3432657" y="200486"/>
                  <a:pt x="3445536" y="206214"/>
                </a:cubicBezTo>
                <a:cubicBezTo>
                  <a:pt x="3458415" y="200486"/>
                  <a:pt x="3473572" y="200345"/>
                  <a:pt x="3484173" y="189029"/>
                </a:cubicBezTo>
                <a:cubicBezTo>
                  <a:pt x="3496259" y="176128"/>
                  <a:pt x="3494784" y="141731"/>
                  <a:pt x="3509930" y="137476"/>
                </a:cubicBezTo>
                <a:cubicBezTo>
                  <a:pt x="3581468" y="117380"/>
                  <a:pt x="3655891" y="126020"/>
                  <a:pt x="3728871" y="120292"/>
                </a:cubicBezTo>
                <a:cubicBezTo>
                  <a:pt x="3728871" y="120292"/>
                  <a:pt x="3784423" y="132922"/>
                  <a:pt x="3806144" y="154660"/>
                </a:cubicBezTo>
                <a:cubicBezTo>
                  <a:pt x="3933462" y="282071"/>
                  <a:pt x="3746168" y="185266"/>
                  <a:pt x="3870539" y="240583"/>
                </a:cubicBezTo>
                <a:cubicBezTo>
                  <a:pt x="3883418" y="229127"/>
                  <a:pt x="3898230" y="220818"/>
                  <a:pt x="3909175" y="206214"/>
                </a:cubicBezTo>
                <a:cubicBezTo>
                  <a:pt x="3920120" y="191610"/>
                  <a:pt x="3920139" y="160734"/>
                  <a:pt x="3934933" y="154660"/>
                </a:cubicBezTo>
                <a:cubicBezTo>
                  <a:pt x="4073177" y="97903"/>
                  <a:pt x="4056447" y="97141"/>
                  <a:pt x="4102359" y="189029"/>
                </a:cubicBezTo>
                <a:cubicBezTo>
                  <a:pt x="4180057" y="203840"/>
                  <a:pt x="4189337" y="238342"/>
                  <a:pt x="4231147" y="154660"/>
                </a:cubicBezTo>
                <a:cubicBezTo>
                  <a:pt x="4238677" y="139589"/>
                  <a:pt x="4239733" y="120292"/>
                  <a:pt x="4244026" y="103107"/>
                </a:cubicBezTo>
                <a:cubicBezTo>
                  <a:pt x="4256905" y="114563"/>
                  <a:pt x="4270772" y="124255"/>
                  <a:pt x="4282663" y="137476"/>
                </a:cubicBezTo>
                <a:cubicBezTo>
                  <a:pt x="4323000" y="182328"/>
                  <a:pt x="4327369" y="229966"/>
                  <a:pt x="4398573" y="206214"/>
                </a:cubicBezTo>
                <a:cubicBezTo>
                  <a:pt x="4413589" y="201205"/>
                  <a:pt x="4415744" y="171844"/>
                  <a:pt x="4424330" y="154660"/>
                </a:cubicBezTo>
                <a:cubicBezTo>
                  <a:pt x="4445920" y="145058"/>
                  <a:pt x="4510627" y="113912"/>
                  <a:pt x="4527361" y="120292"/>
                </a:cubicBezTo>
                <a:cubicBezTo>
                  <a:pt x="4542244" y="125965"/>
                  <a:pt x="4544533" y="154660"/>
                  <a:pt x="4553119" y="171844"/>
                </a:cubicBezTo>
                <a:cubicBezTo>
                  <a:pt x="4565998" y="166116"/>
                  <a:pt x="4579614" y="162760"/>
                  <a:pt x="4591756" y="154660"/>
                </a:cubicBezTo>
                <a:cubicBezTo>
                  <a:pt x="4665229" y="105642"/>
                  <a:pt x="4594227" y="104208"/>
                  <a:pt x="4707666" y="154660"/>
                </a:cubicBezTo>
                <a:cubicBezTo>
                  <a:pt x="4720545" y="148931"/>
                  <a:pt x="4734160" y="145577"/>
                  <a:pt x="4746302" y="137476"/>
                </a:cubicBezTo>
                <a:cubicBezTo>
                  <a:pt x="4846173" y="70847"/>
                  <a:pt x="4726456" y="129119"/>
                  <a:pt x="4823575" y="85922"/>
                </a:cubicBezTo>
                <a:cubicBezTo>
                  <a:pt x="4823575" y="85922"/>
                  <a:pt x="4874508" y="111505"/>
                  <a:pt x="4900849" y="120292"/>
                </a:cubicBezTo>
                <a:cubicBezTo>
                  <a:pt x="4926182" y="128742"/>
                  <a:pt x="4952430" y="131244"/>
                  <a:pt x="4978122" y="137476"/>
                </a:cubicBezTo>
                <a:lnTo>
                  <a:pt x="5042516" y="154660"/>
                </a:lnTo>
                <a:lnTo>
                  <a:pt x="5081153" y="137476"/>
                </a:lnTo>
                <a:lnTo>
                  <a:pt x="5158426" y="103107"/>
                </a:lnTo>
                <a:cubicBezTo>
                  <a:pt x="5265642" y="138872"/>
                  <a:pt x="5159638" y="95324"/>
                  <a:pt x="5248578" y="154660"/>
                </a:cubicBezTo>
                <a:cubicBezTo>
                  <a:pt x="5267054" y="166986"/>
                  <a:pt x="5322224" y="183524"/>
                  <a:pt x="5338730" y="189029"/>
                </a:cubicBezTo>
                <a:cubicBezTo>
                  <a:pt x="5351609" y="177573"/>
                  <a:pt x="5363522" y="163896"/>
                  <a:pt x="5377367" y="154660"/>
                </a:cubicBezTo>
                <a:cubicBezTo>
                  <a:pt x="5389509" y="146559"/>
                  <a:pt x="5406405" y="150284"/>
                  <a:pt x="5416004" y="137476"/>
                </a:cubicBezTo>
                <a:cubicBezTo>
                  <a:pt x="5425604" y="124668"/>
                  <a:pt x="5424590" y="103107"/>
                  <a:pt x="5428883" y="85922"/>
                </a:cubicBezTo>
                <a:lnTo>
                  <a:pt x="5467519" y="103107"/>
                </a:lnTo>
                <a:cubicBezTo>
                  <a:pt x="5482203" y="109638"/>
                  <a:pt x="5493277" y="126020"/>
                  <a:pt x="5506156" y="137476"/>
                </a:cubicBezTo>
                <a:lnTo>
                  <a:pt x="5622066" y="240583"/>
                </a:lnTo>
                <a:cubicBezTo>
                  <a:pt x="5634945" y="234855"/>
                  <a:pt x="5651103" y="236207"/>
                  <a:pt x="5660702" y="223399"/>
                </a:cubicBezTo>
                <a:cubicBezTo>
                  <a:pt x="5670301" y="210589"/>
                  <a:pt x="5668233" y="188494"/>
                  <a:pt x="5673581" y="171844"/>
                </a:cubicBezTo>
                <a:cubicBezTo>
                  <a:pt x="5681144" y="148299"/>
                  <a:pt x="5685764" y="121220"/>
                  <a:pt x="5699339" y="103107"/>
                </a:cubicBezTo>
                <a:cubicBezTo>
                  <a:pt x="5708938" y="90299"/>
                  <a:pt x="5725096" y="91650"/>
                  <a:pt x="5737975" y="85922"/>
                </a:cubicBezTo>
                <a:cubicBezTo>
                  <a:pt x="5830619" y="127127"/>
                  <a:pt x="5714919" y="77132"/>
                  <a:pt x="5828128" y="120292"/>
                </a:cubicBezTo>
                <a:cubicBezTo>
                  <a:pt x="5860452" y="132615"/>
                  <a:pt x="5872186" y="137568"/>
                  <a:pt x="5874120" y="138905"/>
                </a:cubicBezTo>
                <a:lnTo>
                  <a:pt x="5861476" y="135861"/>
                </a:lnTo>
                <a:lnTo>
                  <a:pt x="5854455" y="133566"/>
                </a:lnTo>
                <a:cubicBezTo>
                  <a:pt x="5848558" y="131678"/>
                  <a:pt x="5854441" y="133681"/>
                  <a:pt x="5861316" y="135822"/>
                </a:cubicBezTo>
                <a:lnTo>
                  <a:pt x="5861476" y="135861"/>
                </a:lnTo>
                <a:lnTo>
                  <a:pt x="5873486" y="139787"/>
                </a:lnTo>
                <a:cubicBezTo>
                  <a:pt x="5883674" y="143146"/>
                  <a:pt x="5898156" y="147947"/>
                  <a:pt x="5918280" y="154660"/>
                </a:cubicBezTo>
                <a:cubicBezTo>
                  <a:pt x="5922573" y="137475"/>
                  <a:pt x="5919864" y="113154"/>
                  <a:pt x="5931159" y="103107"/>
                </a:cubicBezTo>
                <a:cubicBezTo>
                  <a:pt x="5949372" y="86906"/>
                  <a:pt x="5974185" y="92259"/>
                  <a:pt x="5995553" y="85922"/>
                </a:cubicBezTo>
                <a:cubicBezTo>
                  <a:pt x="6012832" y="80798"/>
                  <a:pt x="6029896" y="74466"/>
                  <a:pt x="6047068" y="68738"/>
                </a:cubicBezTo>
                <a:cubicBezTo>
                  <a:pt x="6100389" y="92454"/>
                  <a:pt x="6074409" y="75875"/>
                  <a:pt x="6124342" y="120292"/>
                </a:cubicBezTo>
                <a:cubicBezTo>
                  <a:pt x="6146933" y="140388"/>
                  <a:pt x="6175857" y="143203"/>
                  <a:pt x="6201615" y="154660"/>
                </a:cubicBezTo>
                <a:cubicBezTo>
                  <a:pt x="6201615" y="154660"/>
                  <a:pt x="6254077" y="135005"/>
                  <a:pt x="6278888" y="120292"/>
                </a:cubicBezTo>
                <a:cubicBezTo>
                  <a:pt x="6340707" y="83631"/>
                  <a:pt x="6294343" y="65300"/>
                  <a:pt x="6356161" y="120292"/>
                </a:cubicBezTo>
                <a:cubicBezTo>
                  <a:pt x="6369040" y="126020"/>
                  <a:pt x="6381628" y="133084"/>
                  <a:pt x="6394798" y="137476"/>
                </a:cubicBezTo>
                <a:cubicBezTo>
                  <a:pt x="6416034" y="144560"/>
                  <a:pt x="6437824" y="148324"/>
                  <a:pt x="6459192" y="154660"/>
                </a:cubicBezTo>
                <a:cubicBezTo>
                  <a:pt x="6476471" y="159783"/>
                  <a:pt x="6493536" y="166116"/>
                  <a:pt x="6510708" y="171844"/>
                </a:cubicBezTo>
                <a:cubicBezTo>
                  <a:pt x="6541904" y="109409"/>
                  <a:pt x="6543502" y="78462"/>
                  <a:pt x="6626618" y="103107"/>
                </a:cubicBezTo>
                <a:cubicBezTo>
                  <a:pt x="6641728" y="107588"/>
                  <a:pt x="6643789" y="137475"/>
                  <a:pt x="6652375" y="154660"/>
                </a:cubicBezTo>
                <a:cubicBezTo>
                  <a:pt x="6652375" y="154660"/>
                  <a:pt x="6702707" y="193522"/>
                  <a:pt x="6729649" y="189029"/>
                </a:cubicBezTo>
                <a:cubicBezTo>
                  <a:pt x="6745008" y="186467"/>
                  <a:pt x="6745497" y="153343"/>
                  <a:pt x="6755406" y="137476"/>
                </a:cubicBezTo>
                <a:cubicBezTo>
                  <a:pt x="6767066" y="118807"/>
                  <a:pt x="6781164" y="103107"/>
                  <a:pt x="6794043" y="85922"/>
                </a:cubicBezTo>
                <a:cubicBezTo>
                  <a:pt x="6806922" y="80194"/>
                  <a:pt x="6819104" y="68738"/>
                  <a:pt x="6832680" y="68738"/>
                </a:cubicBezTo>
                <a:cubicBezTo>
                  <a:pt x="6874151" y="68738"/>
                  <a:pt x="6877296" y="97891"/>
                  <a:pt x="6897074" y="137476"/>
                </a:cubicBezTo>
                <a:cubicBezTo>
                  <a:pt x="6909953" y="131748"/>
                  <a:pt x="6922399" y="123844"/>
                  <a:pt x="6935711" y="120292"/>
                </a:cubicBezTo>
                <a:cubicBezTo>
                  <a:pt x="7083696" y="80800"/>
                  <a:pt x="6977212" y="124746"/>
                  <a:pt x="7064499" y="85922"/>
                </a:cubicBezTo>
                <a:cubicBezTo>
                  <a:pt x="7068792" y="103107"/>
                  <a:pt x="7068897" y="123331"/>
                  <a:pt x="7077378" y="137476"/>
                </a:cubicBezTo>
                <a:cubicBezTo>
                  <a:pt x="7099612" y="174560"/>
                  <a:pt x="7136598" y="178711"/>
                  <a:pt x="7167530" y="189029"/>
                </a:cubicBezTo>
                <a:cubicBezTo>
                  <a:pt x="7180409" y="171844"/>
                  <a:pt x="7194507" y="156146"/>
                  <a:pt x="7206167" y="137476"/>
                </a:cubicBezTo>
                <a:cubicBezTo>
                  <a:pt x="7216076" y="121610"/>
                  <a:pt x="7220980" y="100526"/>
                  <a:pt x="7231925" y="85922"/>
                </a:cubicBezTo>
                <a:cubicBezTo>
                  <a:pt x="7242870" y="71318"/>
                  <a:pt x="7257682" y="63009"/>
                  <a:pt x="7270561" y="51553"/>
                </a:cubicBezTo>
                <a:cubicBezTo>
                  <a:pt x="7283440" y="57281"/>
                  <a:pt x="7300717" y="54592"/>
                  <a:pt x="7309198" y="68738"/>
                </a:cubicBezTo>
                <a:cubicBezTo>
                  <a:pt x="7320255" y="87180"/>
                  <a:pt x="7306604" y="126006"/>
                  <a:pt x="7322077" y="137476"/>
                </a:cubicBezTo>
                <a:cubicBezTo>
                  <a:pt x="7352332" y="159904"/>
                  <a:pt x="7390764" y="148931"/>
                  <a:pt x="7425108" y="154660"/>
                </a:cubicBezTo>
                <a:cubicBezTo>
                  <a:pt x="7562201" y="128530"/>
                  <a:pt x="7485029" y="141143"/>
                  <a:pt x="7656928" y="120292"/>
                </a:cubicBezTo>
                <a:cubicBezTo>
                  <a:pt x="7700528" y="115002"/>
                  <a:pt x="7742787" y="143203"/>
                  <a:pt x="7785716" y="154660"/>
                </a:cubicBezTo>
                <a:cubicBezTo>
                  <a:pt x="7798595" y="148931"/>
                  <a:pt x="7810777" y="137476"/>
                  <a:pt x="7824353" y="137476"/>
                </a:cubicBezTo>
                <a:cubicBezTo>
                  <a:pt x="7837929" y="137476"/>
                  <a:pt x="7850111" y="160388"/>
                  <a:pt x="7862990" y="154660"/>
                </a:cubicBezTo>
                <a:cubicBezTo>
                  <a:pt x="7880269" y="146974"/>
                  <a:pt x="7888747" y="120292"/>
                  <a:pt x="7901626" y="103107"/>
                </a:cubicBezTo>
                <a:cubicBezTo>
                  <a:pt x="7914505" y="108835"/>
                  <a:pt x="7928121" y="112191"/>
                  <a:pt x="7940263" y="120292"/>
                </a:cubicBezTo>
                <a:cubicBezTo>
                  <a:pt x="7954107" y="129528"/>
                  <a:pt x="7965055" y="145424"/>
                  <a:pt x="7978899" y="154660"/>
                </a:cubicBezTo>
                <a:cubicBezTo>
                  <a:pt x="8005318" y="172285"/>
                  <a:pt x="8029754" y="182861"/>
                  <a:pt x="8056173" y="154660"/>
                </a:cubicBezTo>
                <a:cubicBezTo>
                  <a:pt x="8068259" y="141758"/>
                  <a:pt x="8073344" y="120292"/>
                  <a:pt x="8081930" y="103107"/>
                </a:cubicBezTo>
                <a:cubicBezTo>
                  <a:pt x="8094809" y="97379"/>
                  <a:pt x="8106991" y="85922"/>
                  <a:pt x="8120567" y="85922"/>
                </a:cubicBezTo>
                <a:cubicBezTo>
                  <a:pt x="8134143" y="85922"/>
                  <a:pt x="8146151" y="98130"/>
                  <a:pt x="8159204" y="103107"/>
                </a:cubicBezTo>
                <a:cubicBezTo>
                  <a:pt x="8176223" y="109596"/>
                  <a:pt x="8193547" y="114563"/>
                  <a:pt x="8210719" y="120292"/>
                </a:cubicBezTo>
                <a:cubicBezTo>
                  <a:pt x="8430993" y="100697"/>
                  <a:pt x="8342677" y="130339"/>
                  <a:pt x="8481175" y="68738"/>
                </a:cubicBezTo>
                <a:cubicBezTo>
                  <a:pt x="8494054" y="74466"/>
                  <a:pt x="8506236" y="85922"/>
                  <a:pt x="8519812" y="85922"/>
                </a:cubicBezTo>
                <a:cubicBezTo>
                  <a:pt x="8533388" y="85922"/>
                  <a:pt x="8545279" y="73131"/>
                  <a:pt x="8558449" y="68738"/>
                </a:cubicBezTo>
                <a:cubicBezTo>
                  <a:pt x="8579685" y="61654"/>
                  <a:pt x="8601378" y="57281"/>
                  <a:pt x="8622843" y="51553"/>
                </a:cubicBezTo>
                <a:cubicBezTo>
                  <a:pt x="8730060" y="87318"/>
                  <a:pt x="8624054" y="43768"/>
                  <a:pt x="8712995" y="103107"/>
                </a:cubicBezTo>
                <a:cubicBezTo>
                  <a:pt x="8766319" y="138683"/>
                  <a:pt x="8757955" y="126946"/>
                  <a:pt x="8750100" y="118628"/>
                </a:cubicBezTo>
                <a:lnTo>
                  <a:pt x="8746984" y="115523"/>
                </a:lnTo>
                <a:lnTo>
                  <a:pt x="8759529" y="127082"/>
                </a:lnTo>
                <a:cubicBezTo>
                  <a:pt x="8766504" y="133419"/>
                  <a:pt x="8776426" y="142347"/>
                  <a:pt x="8790268" y="154660"/>
                </a:cubicBezTo>
                <a:cubicBezTo>
                  <a:pt x="8822834" y="165524"/>
                  <a:pt x="8849627" y="187531"/>
                  <a:pt x="8880421" y="154660"/>
                </a:cubicBezTo>
                <a:cubicBezTo>
                  <a:pt x="8892507" y="141758"/>
                  <a:pt x="8897592" y="120292"/>
                  <a:pt x="8906178" y="103107"/>
                </a:cubicBezTo>
                <a:cubicBezTo>
                  <a:pt x="8938276" y="94541"/>
                  <a:pt x="8978091" y="87610"/>
                  <a:pt x="9009209" y="68738"/>
                </a:cubicBezTo>
                <a:cubicBezTo>
                  <a:pt x="9044165" y="47537"/>
                  <a:pt x="9077896" y="22913"/>
                  <a:pt x="91122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53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8" y="5902650"/>
            <a:ext cx="9153878" cy="95535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0" y="273904"/>
            <a:ext cx="9153878" cy="11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8" y="4542489"/>
            <a:ext cx="9153878" cy="14078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136"/>
            <a:ext cx="9144000" cy="1297096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958"/>
            <a:ext cx="9153878" cy="14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8" y="5902650"/>
            <a:ext cx="9153878" cy="95535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9878" y="4701020"/>
            <a:ext cx="9153878" cy="11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8" y="429945"/>
            <a:ext cx="9153878" cy="14078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7"/>
            <a:ext cx="9144000" cy="1297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8" y="1885342"/>
            <a:ext cx="9153878" cy="1436449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850006" y="3361386"/>
            <a:ext cx="8306873" cy="1300766"/>
          </a:xfrm>
          <a:custGeom>
            <a:avLst/>
            <a:gdLst>
              <a:gd name="connsiteX0" fmla="*/ 0 w 8306873"/>
              <a:gd name="connsiteY0" fmla="*/ 1287887 h 1300766"/>
              <a:gd name="connsiteX1" fmla="*/ 8306873 w 8306873"/>
              <a:gd name="connsiteY1" fmla="*/ 1300766 h 1300766"/>
              <a:gd name="connsiteX2" fmla="*/ 8293994 w 8306873"/>
              <a:gd name="connsiteY2" fmla="*/ 0 h 1300766"/>
              <a:gd name="connsiteX3" fmla="*/ 8216721 w 8306873"/>
              <a:gd name="connsiteY3" fmla="*/ 0 h 1300766"/>
              <a:gd name="connsiteX4" fmla="*/ 8113690 w 8306873"/>
              <a:gd name="connsiteY4" fmla="*/ 38637 h 1300766"/>
              <a:gd name="connsiteX5" fmla="*/ 8075053 w 8306873"/>
              <a:gd name="connsiteY5" fmla="*/ 64394 h 1300766"/>
              <a:gd name="connsiteX6" fmla="*/ 7997780 w 8306873"/>
              <a:gd name="connsiteY6" fmla="*/ 77273 h 1300766"/>
              <a:gd name="connsiteX7" fmla="*/ 7959143 w 8306873"/>
              <a:gd name="connsiteY7" fmla="*/ 90152 h 1300766"/>
              <a:gd name="connsiteX8" fmla="*/ 7817476 w 8306873"/>
              <a:gd name="connsiteY8" fmla="*/ 77273 h 1300766"/>
              <a:gd name="connsiteX9" fmla="*/ 7765960 w 8306873"/>
              <a:gd name="connsiteY9" fmla="*/ 64394 h 1300766"/>
              <a:gd name="connsiteX10" fmla="*/ 7624293 w 8306873"/>
              <a:gd name="connsiteY10" fmla="*/ 51515 h 1300766"/>
              <a:gd name="connsiteX11" fmla="*/ 7585656 w 8306873"/>
              <a:gd name="connsiteY11" fmla="*/ 25758 h 1300766"/>
              <a:gd name="connsiteX12" fmla="*/ 7418231 w 8306873"/>
              <a:gd name="connsiteY12" fmla="*/ 51515 h 1300766"/>
              <a:gd name="connsiteX13" fmla="*/ 7328079 w 8306873"/>
              <a:gd name="connsiteY13" fmla="*/ 64394 h 1300766"/>
              <a:gd name="connsiteX14" fmla="*/ 7289442 w 8306873"/>
              <a:gd name="connsiteY14" fmla="*/ 77273 h 1300766"/>
              <a:gd name="connsiteX15" fmla="*/ 7250805 w 8306873"/>
              <a:gd name="connsiteY15" fmla="*/ 103031 h 1300766"/>
              <a:gd name="connsiteX16" fmla="*/ 7173532 w 8306873"/>
              <a:gd name="connsiteY16" fmla="*/ 128789 h 1300766"/>
              <a:gd name="connsiteX17" fmla="*/ 7134895 w 8306873"/>
              <a:gd name="connsiteY17" fmla="*/ 141668 h 1300766"/>
              <a:gd name="connsiteX18" fmla="*/ 7018986 w 8306873"/>
              <a:gd name="connsiteY18" fmla="*/ 128789 h 1300766"/>
              <a:gd name="connsiteX19" fmla="*/ 6967470 w 8306873"/>
              <a:gd name="connsiteY19" fmla="*/ 115910 h 1300766"/>
              <a:gd name="connsiteX20" fmla="*/ 6825802 w 8306873"/>
              <a:gd name="connsiteY20" fmla="*/ 103031 h 1300766"/>
              <a:gd name="connsiteX21" fmla="*/ 6774287 w 8306873"/>
              <a:gd name="connsiteY21" fmla="*/ 90152 h 1300766"/>
              <a:gd name="connsiteX22" fmla="*/ 6400800 w 8306873"/>
              <a:gd name="connsiteY22" fmla="*/ 115910 h 1300766"/>
              <a:gd name="connsiteX23" fmla="*/ 6027312 w 8306873"/>
              <a:gd name="connsiteY23" fmla="*/ 128789 h 1300766"/>
              <a:gd name="connsiteX24" fmla="*/ 5937160 w 8306873"/>
              <a:gd name="connsiteY24" fmla="*/ 141668 h 1300766"/>
              <a:gd name="connsiteX25" fmla="*/ 5718219 w 8306873"/>
              <a:gd name="connsiteY25" fmla="*/ 115910 h 1300766"/>
              <a:gd name="connsiteX26" fmla="*/ 5499279 w 8306873"/>
              <a:gd name="connsiteY26" fmla="*/ 128789 h 1300766"/>
              <a:gd name="connsiteX27" fmla="*/ 5422005 w 8306873"/>
              <a:gd name="connsiteY27" fmla="*/ 141668 h 1300766"/>
              <a:gd name="connsiteX28" fmla="*/ 5331853 w 8306873"/>
              <a:gd name="connsiteY28" fmla="*/ 167425 h 1300766"/>
              <a:gd name="connsiteX29" fmla="*/ 5022760 w 8306873"/>
              <a:gd name="connsiteY29" fmla="*/ 180304 h 1300766"/>
              <a:gd name="connsiteX30" fmla="*/ 4971245 w 8306873"/>
              <a:gd name="connsiteY30" fmla="*/ 193183 h 1300766"/>
              <a:gd name="connsiteX31" fmla="*/ 4855335 w 8306873"/>
              <a:gd name="connsiteY31" fmla="*/ 206062 h 1300766"/>
              <a:gd name="connsiteX32" fmla="*/ 4752304 w 8306873"/>
              <a:gd name="connsiteY32" fmla="*/ 218941 h 1300766"/>
              <a:gd name="connsiteX33" fmla="*/ 4636394 w 8306873"/>
              <a:gd name="connsiteY33" fmla="*/ 244699 h 1300766"/>
              <a:gd name="connsiteX34" fmla="*/ 4597757 w 8306873"/>
              <a:gd name="connsiteY34" fmla="*/ 257577 h 1300766"/>
              <a:gd name="connsiteX35" fmla="*/ 4056845 w 8306873"/>
              <a:gd name="connsiteY35" fmla="*/ 270456 h 1300766"/>
              <a:gd name="connsiteX36" fmla="*/ 3979571 w 8306873"/>
              <a:gd name="connsiteY36" fmla="*/ 334851 h 1300766"/>
              <a:gd name="connsiteX37" fmla="*/ 3863662 w 8306873"/>
              <a:gd name="connsiteY37" fmla="*/ 399245 h 1300766"/>
              <a:gd name="connsiteX38" fmla="*/ 3400022 w 8306873"/>
              <a:gd name="connsiteY38" fmla="*/ 450760 h 1300766"/>
              <a:gd name="connsiteX39" fmla="*/ 3309870 w 8306873"/>
              <a:gd name="connsiteY39" fmla="*/ 489397 h 1300766"/>
              <a:gd name="connsiteX40" fmla="*/ 3258355 w 8306873"/>
              <a:gd name="connsiteY40" fmla="*/ 502276 h 1300766"/>
              <a:gd name="connsiteX41" fmla="*/ 3219718 w 8306873"/>
              <a:gd name="connsiteY41" fmla="*/ 515155 h 1300766"/>
              <a:gd name="connsiteX42" fmla="*/ 3116687 w 8306873"/>
              <a:gd name="connsiteY42" fmla="*/ 528034 h 1300766"/>
              <a:gd name="connsiteX43" fmla="*/ 3039414 w 8306873"/>
              <a:gd name="connsiteY43" fmla="*/ 540913 h 1300766"/>
              <a:gd name="connsiteX44" fmla="*/ 2884867 w 8306873"/>
              <a:gd name="connsiteY44" fmla="*/ 579549 h 1300766"/>
              <a:gd name="connsiteX45" fmla="*/ 2846231 w 8306873"/>
              <a:gd name="connsiteY45" fmla="*/ 592428 h 1300766"/>
              <a:gd name="connsiteX46" fmla="*/ 2756079 w 8306873"/>
              <a:gd name="connsiteY46" fmla="*/ 618186 h 1300766"/>
              <a:gd name="connsiteX47" fmla="*/ 2678805 w 8306873"/>
              <a:gd name="connsiteY47" fmla="*/ 695459 h 1300766"/>
              <a:gd name="connsiteX48" fmla="*/ 2601532 w 8306873"/>
              <a:gd name="connsiteY48" fmla="*/ 746975 h 1300766"/>
              <a:gd name="connsiteX49" fmla="*/ 2562895 w 8306873"/>
              <a:gd name="connsiteY49" fmla="*/ 772732 h 1300766"/>
              <a:gd name="connsiteX50" fmla="*/ 2485622 w 8306873"/>
              <a:gd name="connsiteY50" fmla="*/ 824248 h 1300766"/>
              <a:gd name="connsiteX51" fmla="*/ 2446986 w 8306873"/>
              <a:gd name="connsiteY51" fmla="*/ 850006 h 1300766"/>
              <a:gd name="connsiteX52" fmla="*/ 2408349 w 8306873"/>
              <a:gd name="connsiteY52" fmla="*/ 862884 h 1300766"/>
              <a:gd name="connsiteX53" fmla="*/ 2292439 w 8306873"/>
              <a:gd name="connsiteY53" fmla="*/ 940158 h 1300766"/>
              <a:gd name="connsiteX54" fmla="*/ 2240924 w 8306873"/>
              <a:gd name="connsiteY54" fmla="*/ 978794 h 1300766"/>
              <a:gd name="connsiteX55" fmla="*/ 2189408 w 8306873"/>
              <a:gd name="connsiteY55" fmla="*/ 991673 h 1300766"/>
              <a:gd name="connsiteX56" fmla="*/ 2150771 w 8306873"/>
              <a:gd name="connsiteY56" fmla="*/ 1017431 h 1300766"/>
              <a:gd name="connsiteX57" fmla="*/ 2034862 w 8306873"/>
              <a:gd name="connsiteY57" fmla="*/ 1056068 h 1300766"/>
              <a:gd name="connsiteX58" fmla="*/ 1803042 w 8306873"/>
              <a:gd name="connsiteY58" fmla="*/ 1120462 h 1300766"/>
              <a:gd name="connsiteX59" fmla="*/ 1493949 w 8306873"/>
              <a:gd name="connsiteY59" fmla="*/ 1146220 h 1300766"/>
              <a:gd name="connsiteX60" fmla="*/ 1455312 w 8306873"/>
              <a:gd name="connsiteY60" fmla="*/ 1171977 h 1300766"/>
              <a:gd name="connsiteX61" fmla="*/ 1390918 w 8306873"/>
              <a:gd name="connsiteY61" fmla="*/ 1184856 h 1300766"/>
              <a:gd name="connsiteX62" fmla="*/ 1223493 w 8306873"/>
              <a:gd name="connsiteY62" fmla="*/ 1210614 h 1300766"/>
              <a:gd name="connsiteX63" fmla="*/ 1184856 w 8306873"/>
              <a:gd name="connsiteY63" fmla="*/ 1223493 h 1300766"/>
              <a:gd name="connsiteX64" fmla="*/ 1133340 w 8306873"/>
              <a:gd name="connsiteY64" fmla="*/ 1236372 h 1300766"/>
              <a:gd name="connsiteX65" fmla="*/ 1094704 w 8306873"/>
              <a:gd name="connsiteY65" fmla="*/ 1262129 h 1300766"/>
              <a:gd name="connsiteX66" fmla="*/ 1094704 w 8306873"/>
              <a:gd name="connsiteY66" fmla="*/ 1262129 h 130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306873" h="1300766">
                <a:moveTo>
                  <a:pt x="0" y="1287887"/>
                </a:moveTo>
                <a:lnTo>
                  <a:pt x="8306873" y="1300766"/>
                </a:lnTo>
                <a:lnTo>
                  <a:pt x="8293994" y="0"/>
                </a:lnTo>
                <a:lnTo>
                  <a:pt x="8216721" y="0"/>
                </a:lnTo>
                <a:cubicBezTo>
                  <a:pt x="8182377" y="12879"/>
                  <a:pt x="8147081" y="23459"/>
                  <a:pt x="8113690" y="38637"/>
                </a:cubicBezTo>
                <a:cubicBezTo>
                  <a:pt x="8099599" y="45042"/>
                  <a:pt x="8089737" y="59499"/>
                  <a:pt x="8075053" y="64394"/>
                </a:cubicBezTo>
                <a:cubicBezTo>
                  <a:pt x="8050280" y="72652"/>
                  <a:pt x="8023271" y="71608"/>
                  <a:pt x="7997780" y="77273"/>
                </a:cubicBezTo>
                <a:cubicBezTo>
                  <a:pt x="7984528" y="80218"/>
                  <a:pt x="7972022" y="85859"/>
                  <a:pt x="7959143" y="90152"/>
                </a:cubicBezTo>
                <a:cubicBezTo>
                  <a:pt x="7911921" y="85859"/>
                  <a:pt x="7864477" y="83540"/>
                  <a:pt x="7817476" y="77273"/>
                </a:cubicBezTo>
                <a:cubicBezTo>
                  <a:pt x="7799931" y="74934"/>
                  <a:pt x="7783505" y="66733"/>
                  <a:pt x="7765960" y="64394"/>
                </a:cubicBezTo>
                <a:cubicBezTo>
                  <a:pt x="7718959" y="58127"/>
                  <a:pt x="7671515" y="55808"/>
                  <a:pt x="7624293" y="51515"/>
                </a:cubicBezTo>
                <a:cubicBezTo>
                  <a:pt x="7611414" y="42929"/>
                  <a:pt x="7601089" y="26945"/>
                  <a:pt x="7585656" y="25758"/>
                </a:cubicBezTo>
                <a:cubicBezTo>
                  <a:pt x="7412526" y="12441"/>
                  <a:pt x="7507499" y="33662"/>
                  <a:pt x="7418231" y="51515"/>
                </a:cubicBezTo>
                <a:cubicBezTo>
                  <a:pt x="7388465" y="57468"/>
                  <a:pt x="7358130" y="60101"/>
                  <a:pt x="7328079" y="64394"/>
                </a:cubicBezTo>
                <a:cubicBezTo>
                  <a:pt x="7315200" y="68687"/>
                  <a:pt x="7301584" y="71202"/>
                  <a:pt x="7289442" y="77273"/>
                </a:cubicBezTo>
                <a:cubicBezTo>
                  <a:pt x="7275597" y="84195"/>
                  <a:pt x="7264950" y="96744"/>
                  <a:pt x="7250805" y="103031"/>
                </a:cubicBezTo>
                <a:cubicBezTo>
                  <a:pt x="7225994" y="114058"/>
                  <a:pt x="7199290" y="120203"/>
                  <a:pt x="7173532" y="128789"/>
                </a:cubicBezTo>
                <a:lnTo>
                  <a:pt x="7134895" y="141668"/>
                </a:lnTo>
                <a:cubicBezTo>
                  <a:pt x="7096259" y="137375"/>
                  <a:pt x="7057408" y="134700"/>
                  <a:pt x="7018986" y="128789"/>
                </a:cubicBezTo>
                <a:cubicBezTo>
                  <a:pt x="7001491" y="126097"/>
                  <a:pt x="6985015" y="118249"/>
                  <a:pt x="6967470" y="115910"/>
                </a:cubicBezTo>
                <a:cubicBezTo>
                  <a:pt x="6920469" y="109643"/>
                  <a:pt x="6873025" y="107324"/>
                  <a:pt x="6825802" y="103031"/>
                </a:cubicBezTo>
                <a:cubicBezTo>
                  <a:pt x="6808630" y="98738"/>
                  <a:pt x="6791987" y="90152"/>
                  <a:pt x="6774287" y="90152"/>
                </a:cubicBezTo>
                <a:cubicBezTo>
                  <a:pt x="6513193" y="90152"/>
                  <a:pt x="6608471" y="105526"/>
                  <a:pt x="6400800" y="115910"/>
                </a:cubicBezTo>
                <a:cubicBezTo>
                  <a:pt x="6276385" y="122131"/>
                  <a:pt x="6151808" y="124496"/>
                  <a:pt x="6027312" y="128789"/>
                </a:cubicBezTo>
                <a:cubicBezTo>
                  <a:pt x="5997261" y="133082"/>
                  <a:pt x="5967516" y="141668"/>
                  <a:pt x="5937160" y="141668"/>
                </a:cubicBezTo>
                <a:cubicBezTo>
                  <a:pt x="5920459" y="141668"/>
                  <a:pt x="5740869" y="118741"/>
                  <a:pt x="5718219" y="115910"/>
                </a:cubicBezTo>
                <a:cubicBezTo>
                  <a:pt x="5645239" y="120203"/>
                  <a:pt x="5572110" y="122456"/>
                  <a:pt x="5499279" y="128789"/>
                </a:cubicBezTo>
                <a:cubicBezTo>
                  <a:pt x="5473264" y="131051"/>
                  <a:pt x="5447497" y="136003"/>
                  <a:pt x="5422005" y="141668"/>
                </a:cubicBezTo>
                <a:cubicBezTo>
                  <a:pt x="5384488" y="150005"/>
                  <a:pt x="5373184" y="164473"/>
                  <a:pt x="5331853" y="167425"/>
                </a:cubicBezTo>
                <a:cubicBezTo>
                  <a:pt x="5228995" y="174772"/>
                  <a:pt x="5125791" y="176011"/>
                  <a:pt x="5022760" y="180304"/>
                </a:cubicBezTo>
                <a:cubicBezTo>
                  <a:pt x="5005588" y="184597"/>
                  <a:pt x="4988739" y="190492"/>
                  <a:pt x="4971245" y="193183"/>
                </a:cubicBezTo>
                <a:cubicBezTo>
                  <a:pt x="4932823" y="199094"/>
                  <a:pt x="4893943" y="201520"/>
                  <a:pt x="4855335" y="206062"/>
                </a:cubicBezTo>
                <a:cubicBezTo>
                  <a:pt x="4820961" y="210106"/>
                  <a:pt x="4786512" y="213678"/>
                  <a:pt x="4752304" y="218941"/>
                </a:cubicBezTo>
                <a:cubicBezTo>
                  <a:pt x="4723528" y="223368"/>
                  <a:pt x="4666310" y="236152"/>
                  <a:pt x="4636394" y="244699"/>
                </a:cubicBezTo>
                <a:cubicBezTo>
                  <a:pt x="4623341" y="248428"/>
                  <a:pt x="4611319" y="256974"/>
                  <a:pt x="4597757" y="257577"/>
                </a:cubicBezTo>
                <a:cubicBezTo>
                  <a:pt x="4417580" y="265585"/>
                  <a:pt x="4237149" y="266163"/>
                  <a:pt x="4056845" y="270456"/>
                </a:cubicBezTo>
                <a:cubicBezTo>
                  <a:pt x="3974174" y="298013"/>
                  <a:pt x="4063779" y="259999"/>
                  <a:pt x="3979571" y="334851"/>
                </a:cubicBezTo>
                <a:cubicBezTo>
                  <a:pt x="3926431" y="382086"/>
                  <a:pt x="3916130" y="381755"/>
                  <a:pt x="3863662" y="399245"/>
                </a:cubicBezTo>
                <a:cubicBezTo>
                  <a:pt x="3756086" y="560610"/>
                  <a:pt x="3861102" y="425837"/>
                  <a:pt x="3400022" y="450760"/>
                </a:cubicBezTo>
                <a:cubicBezTo>
                  <a:pt x="3375112" y="452106"/>
                  <a:pt x="3328357" y="482464"/>
                  <a:pt x="3309870" y="489397"/>
                </a:cubicBezTo>
                <a:cubicBezTo>
                  <a:pt x="3293297" y="495612"/>
                  <a:pt x="3275374" y="497413"/>
                  <a:pt x="3258355" y="502276"/>
                </a:cubicBezTo>
                <a:cubicBezTo>
                  <a:pt x="3245302" y="506006"/>
                  <a:pt x="3233075" y="512726"/>
                  <a:pt x="3219718" y="515155"/>
                </a:cubicBezTo>
                <a:cubicBezTo>
                  <a:pt x="3185665" y="521346"/>
                  <a:pt x="3150950" y="523139"/>
                  <a:pt x="3116687" y="528034"/>
                </a:cubicBezTo>
                <a:cubicBezTo>
                  <a:pt x="3090836" y="531727"/>
                  <a:pt x="3065172" y="536620"/>
                  <a:pt x="3039414" y="540913"/>
                </a:cubicBezTo>
                <a:cubicBezTo>
                  <a:pt x="2944847" y="588195"/>
                  <a:pt x="3028751" y="553388"/>
                  <a:pt x="2884867" y="579549"/>
                </a:cubicBezTo>
                <a:cubicBezTo>
                  <a:pt x="2871511" y="581977"/>
                  <a:pt x="2859284" y="588699"/>
                  <a:pt x="2846231" y="592428"/>
                </a:cubicBezTo>
                <a:cubicBezTo>
                  <a:pt x="2733032" y="624771"/>
                  <a:pt x="2848714" y="587307"/>
                  <a:pt x="2756079" y="618186"/>
                </a:cubicBezTo>
                <a:cubicBezTo>
                  <a:pt x="2730321" y="643944"/>
                  <a:pt x="2709114" y="675253"/>
                  <a:pt x="2678805" y="695459"/>
                </a:cubicBezTo>
                <a:lnTo>
                  <a:pt x="2601532" y="746975"/>
                </a:lnTo>
                <a:cubicBezTo>
                  <a:pt x="2588653" y="755561"/>
                  <a:pt x="2573840" y="761787"/>
                  <a:pt x="2562895" y="772732"/>
                </a:cubicBezTo>
                <a:cubicBezTo>
                  <a:pt x="2514660" y="820969"/>
                  <a:pt x="2541538" y="805609"/>
                  <a:pt x="2485622" y="824248"/>
                </a:cubicBezTo>
                <a:cubicBezTo>
                  <a:pt x="2472743" y="832834"/>
                  <a:pt x="2460830" y="843084"/>
                  <a:pt x="2446986" y="850006"/>
                </a:cubicBezTo>
                <a:cubicBezTo>
                  <a:pt x="2434844" y="856077"/>
                  <a:pt x="2420075" y="856044"/>
                  <a:pt x="2408349" y="862884"/>
                </a:cubicBezTo>
                <a:cubicBezTo>
                  <a:pt x="2368239" y="886281"/>
                  <a:pt x="2329588" y="912297"/>
                  <a:pt x="2292439" y="940158"/>
                </a:cubicBezTo>
                <a:cubicBezTo>
                  <a:pt x="2275267" y="953037"/>
                  <a:pt x="2260122" y="969195"/>
                  <a:pt x="2240924" y="978794"/>
                </a:cubicBezTo>
                <a:cubicBezTo>
                  <a:pt x="2225092" y="986710"/>
                  <a:pt x="2206580" y="987380"/>
                  <a:pt x="2189408" y="991673"/>
                </a:cubicBezTo>
                <a:cubicBezTo>
                  <a:pt x="2176529" y="1000259"/>
                  <a:pt x="2165059" y="1011478"/>
                  <a:pt x="2150771" y="1017431"/>
                </a:cubicBezTo>
                <a:cubicBezTo>
                  <a:pt x="2113178" y="1033095"/>
                  <a:pt x="2068749" y="1033477"/>
                  <a:pt x="2034862" y="1056068"/>
                </a:cubicBezTo>
                <a:cubicBezTo>
                  <a:pt x="1914576" y="1136257"/>
                  <a:pt x="1988438" y="1105012"/>
                  <a:pt x="1803042" y="1120462"/>
                </a:cubicBezTo>
                <a:cubicBezTo>
                  <a:pt x="1662915" y="1167171"/>
                  <a:pt x="1883453" y="1097533"/>
                  <a:pt x="1493949" y="1146220"/>
                </a:cubicBezTo>
                <a:cubicBezTo>
                  <a:pt x="1478590" y="1148140"/>
                  <a:pt x="1469805" y="1166542"/>
                  <a:pt x="1455312" y="1171977"/>
                </a:cubicBezTo>
                <a:cubicBezTo>
                  <a:pt x="1434816" y="1179663"/>
                  <a:pt x="1412154" y="1179547"/>
                  <a:pt x="1390918" y="1184856"/>
                </a:cubicBezTo>
                <a:cubicBezTo>
                  <a:pt x="1267149" y="1215798"/>
                  <a:pt x="1506263" y="1182337"/>
                  <a:pt x="1223493" y="1210614"/>
                </a:cubicBezTo>
                <a:cubicBezTo>
                  <a:pt x="1210614" y="1214907"/>
                  <a:pt x="1197909" y="1219763"/>
                  <a:pt x="1184856" y="1223493"/>
                </a:cubicBezTo>
                <a:cubicBezTo>
                  <a:pt x="1167837" y="1228356"/>
                  <a:pt x="1149609" y="1229400"/>
                  <a:pt x="1133340" y="1236372"/>
                </a:cubicBezTo>
                <a:cubicBezTo>
                  <a:pt x="1119113" y="1242469"/>
                  <a:pt x="1094704" y="1262129"/>
                  <a:pt x="1094704" y="1262129"/>
                </a:cubicBezTo>
                <a:lnTo>
                  <a:pt x="1094704" y="126212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b="329"/>
          <a:stretch>
            <a:fillRect/>
          </a:stretch>
        </p:blipFill>
        <p:spPr>
          <a:xfrm>
            <a:off x="517496" y="5394963"/>
            <a:ext cx="8293994" cy="1292835"/>
          </a:xfrm>
          <a:custGeom>
            <a:avLst/>
            <a:gdLst>
              <a:gd name="connsiteX0" fmla="*/ 8195625 w 8293994"/>
              <a:gd name="connsiteY0" fmla="*/ 0 h 1292835"/>
              <a:gd name="connsiteX1" fmla="*/ 8293994 w 8293994"/>
              <a:gd name="connsiteY1" fmla="*/ 0 h 1292835"/>
              <a:gd name="connsiteX2" fmla="*/ 8293994 w 8293994"/>
              <a:gd name="connsiteY2" fmla="*/ 1292835 h 1292835"/>
              <a:gd name="connsiteX3" fmla="*/ 0 w 8293994"/>
              <a:gd name="connsiteY3" fmla="*/ 1279976 h 1292835"/>
              <a:gd name="connsiteX4" fmla="*/ 1094704 w 8293994"/>
              <a:gd name="connsiteY4" fmla="*/ 1254218 h 1292835"/>
              <a:gd name="connsiteX5" fmla="*/ 1133340 w 8293994"/>
              <a:gd name="connsiteY5" fmla="*/ 1228461 h 1292835"/>
              <a:gd name="connsiteX6" fmla="*/ 1184856 w 8293994"/>
              <a:gd name="connsiteY6" fmla="*/ 1215582 h 1292835"/>
              <a:gd name="connsiteX7" fmla="*/ 1223493 w 8293994"/>
              <a:gd name="connsiteY7" fmla="*/ 1202703 h 1292835"/>
              <a:gd name="connsiteX8" fmla="*/ 1390918 w 8293994"/>
              <a:gd name="connsiteY8" fmla="*/ 1176945 h 1292835"/>
              <a:gd name="connsiteX9" fmla="*/ 1455312 w 8293994"/>
              <a:gd name="connsiteY9" fmla="*/ 1164066 h 1292835"/>
              <a:gd name="connsiteX10" fmla="*/ 1493949 w 8293994"/>
              <a:gd name="connsiteY10" fmla="*/ 1138309 h 1292835"/>
              <a:gd name="connsiteX11" fmla="*/ 1803042 w 8293994"/>
              <a:gd name="connsiteY11" fmla="*/ 1112551 h 1292835"/>
              <a:gd name="connsiteX12" fmla="*/ 2034862 w 8293994"/>
              <a:gd name="connsiteY12" fmla="*/ 1048157 h 1292835"/>
              <a:gd name="connsiteX13" fmla="*/ 2150771 w 8293994"/>
              <a:gd name="connsiteY13" fmla="*/ 1009520 h 1292835"/>
              <a:gd name="connsiteX14" fmla="*/ 2189408 w 8293994"/>
              <a:gd name="connsiteY14" fmla="*/ 983762 h 1292835"/>
              <a:gd name="connsiteX15" fmla="*/ 2240924 w 8293994"/>
              <a:gd name="connsiteY15" fmla="*/ 970883 h 1292835"/>
              <a:gd name="connsiteX16" fmla="*/ 2292439 w 8293994"/>
              <a:gd name="connsiteY16" fmla="*/ 932247 h 1292835"/>
              <a:gd name="connsiteX17" fmla="*/ 2408349 w 8293994"/>
              <a:gd name="connsiteY17" fmla="*/ 854973 h 1292835"/>
              <a:gd name="connsiteX18" fmla="*/ 2446986 w 8293994"/>
              <a:gd name="connsiteY18" fmla="*/ 842095 h 1292835"/>
              <a:gd name="connsiteX19" fmla="*/ 2485622 w 8293994"/>
              <a:gd name="connsiteY19" fmla="*/ 816337 h 1292835"/>
              <a:gd name="connsiteX20" fmla="*/ 2562895 w 8293994"/>
              <a:gd name="connsiteY20" fmla="*/ 764821 h 1292835"/>
              <a:gd name="connsiteX21" fmla="*/ 2601532 w 8293994"/>
              <a:gd name="connsiteY21" fmla="*/ 739064 h 1292835"/>
              <a:gd name="connsiteX22" fmla="*/ 2678805 w 8293994"/>
              <a:gd name="connsiteY22" fmla="*/ 687548 h 1292835"/>
              <a:gd name="connsiteX23" fmla="*/ 2756079 w 8293994"/>
              <a:gd name="connsiteY23" fmla="*/ 610275 h 1292835"/>
              <a:gd name="connsiteX24" fmla="*/ 2846231 w 8293994"/>
              <a:gd name="connsiteY24" fmla="*/ 584517 h 1292835"/>
              <a:gd name="connsiteX25" fmla="*/ 2884867 w 8293994"/>
              <a:gd name="connsiteY25" fmla="*/ 571638 h 1292835"/>
              <a:gd name="connsiteX26" fmla="*/ 3039414 w 8293994"/>
              <a:gd name="connsiteY26" fmla="*/ 533002 h 1292835"/>
              <a:gd name="connsiteX27" fmla="*/ 3116687 w 8293994"/>
              <a:gd name="connsiteY27" fmla="*/ 520123 h 1292835"/>
              <a:gd name="connsiteX28" fmla="*/ 3219718 w 8293994"/>
              <a:gd name="connsiteY28" fmla="*/ 507244 h 1292835"/>
              <a:gd name="connsiteX29" fmla="*/ 3258355 w 8293994"/>
              <a:gd name="connsiteY29" fmla="*/ 494365 h 1292835"/>
              <a:gd name="connsiteX30" fmla="*/ 3309870 w 8293994"/>
              <a:gd name="connsiteY30" fmla="*/ 481486 h 1292835"/>
              <a:gd name="connsiteX31" fmla="*/ 3400022 w 8293994"/>
              <a:gd name="connsiteY31" fmla="*/ 442849 h 1292835"/>
              <a:gd name="connsiteX32" fmla="*/ 3863662 w 8293994"/>
              <a:gd name="connsiteY32" fmla="*/ 391334 h 1292835"/>
              <a:gd name="connsiteX33" fmla="*/ 3979571 w 8293994"/>
              <a:gd name="connsiteY33" fmla="*/ 326940 h 1292835"/>
              <a:gd name="connsiteX34" fmla="*/ 4056845 w 8293994"/>
              <a:gd name="connsiteY34" fmla="*/ 262545 h 1292835"/>
              <a:gd name="connsiteX35" fmla="*/ 4597757 w 8293994"/>
              <a:gd name="connsiteY35" fmla="*/ 249666 h 1292835"/>
              <a:gd name="connsiteX36" fmla="*/ 4636394 w 8293994"/>
              <a:gd name="connsiteY36" fmla="*/ 236788 h 1292835"/>
              <a:gd name="connsiteX37" fmla="*/ 4752304 w 8293994"/>
              <a:gd name="connsiteY37" fmla="*/ 211030 h 1292835"/>
              <a:gd name="connsiteX38" fmla="*/ 4855335 w 8293994"/>
              <a:gd name="connsiteY38" fmla="*/ 198151 h 1292835"/>
              <a:gd name="connsiteX39" fmla="*/ 4971245 w 8293994"/>
              <a:gd name="connsiteY39" fmla="*/ 185272 h 1292835"/>
              <a:gd name="connsiteX40" fmla="*/ 5022760 w 8293994"/>
              <a:gd name="connsiteY40" fmla="*/ 172393 h 1292835"/>
              <a:gd name="connsiteX41" fmla="*/ 5331853 w 8293994"/>
              <a:gd name="connsiteY41" fmla="*/ 159514 h 1292835"/>
              <a:gd name="connsiteX42" fmla="*/ 5422005 w 8293994"/>
              <a:gd name="connsiteY42" fmla="*/ 133757 h 1292835"/>
              <a:gd name="connsiteX43" fmla="*/ 5499279 w 8293994"/>
              <a:gd name="connsiteY43" fmla="*/ 120878 h 1292835"/>
              <a:gd name="connsiteX44" fmla="*/ 5718219 w 8293994"/>
              <a:gd name="connsiteY44" fmla="*/ 107999 h 1292835"/>
              <a:gd name="connsiteX45" fmla="*/ 5937160 w 8293994"/>
              <a:gd name="connsiteY45" fmla="*/ 133757 h 1292835"/>
              <a:gd name="connsiteX46" fmla="*/ 6027312 w 8293994"/>
              <a:gd name="connsiteY46" fmla="*/ 120878 h 1292835"/>
              <a:gd name="connsiteX47" fmla="*/ 6400800 w 8293994"/>
              <a:gd name="connsiteY47" fmla="*/ 107999 h 1292835"/>
              <a:gd name="connsiteX48" fmla="*/ 6774287 w 8293994"/>
              <a:gd name="connsiteY48" fmla="*/ 82241 h 1292835"/>
              <a:gd name="connsiteX49" fmla="*/ 6825802 w 8293994"/>
              <a:gd name="connsiteY49" fmla="*/ 95120 h 1292835"/>
              <a:gd name="connsiteX50" fmla="*/ 6967470 w 8293994"/>
              <a:gd name="connsiteY50" fmla="*/ 107999 h 1292835"/>
              <a:gd name="connsiteX51" fmla="*/ 7018986 w 8293994"/>
              <a:gd name="connsiteY51" fmla="*/ 120878 h 1292835"/>
              <a:gd name="connsiteX52" fmla="*/ 7134895 w 8293994"/>
              <a:gd name="connsiteY52" fmla="*/ 133757 h 1292835"/>
              <a:gd name="connsiteX53" fmla="*/ 7173532 w 8293994"/>
              <a:gd name="connsiteY53" fmla="*/ 120878 h 1292835"/>
              <a:gd name="connsiteX54" fmla="*/ 7250805 w 8293994"/>
              <a:gd name="connsiteY54" fmla="*/ 95120 h 1292835"/>
              <a:gd name="connsiteX55" fmla="*/ 7289442 w 8293994"/>
              <a:gd name="connsiteY55" fmla="*/ 69362 h 1292835"/>
              <a:gd name="connsiteX56" fmla="*/ 7328079 w 8293994"/>
              <a:gd name="connsiteY56" fmla="*/ 56483 h 1292835"/>
              <a:gd name="connsiteX57" fmla="*/ 7418231 w 8293994"/>
              <a:gd name="connsiteY57" fmla="*/ 43604 h 1292835"/>
              <a:gd name="connsiteX58" fmla="*/ 7585656 w 8293994"/>
              <a:gd name="connsiteY58" fmla="*/ 17847 h 1292835"/>
              <a:gd name="connsiteX59" fmla="*/ 7624293 w 8293994"/>
              <a:gd name="connsiteY59" fmla="*/ 43604 h 1292835"/>
              <a:gd name="connsiteX60" fmla="*/ 7765960 w 8293994"/>
              <a:gd name="connsiteY60" fmla="*/ 56483 h 1292835"/>
              <a:gd name="connsiteX61" fmla="*/ 7817476 w 8293994"/>
              <a:gd name="connsiteY61" fmla="*/ 69362 h 1292835"/>
              <a:gd name="connsiteX62" fmla="*/ 7959143 w 8293994"/>
              <a:gd name="connsiteY62" fmla="*/ 82241 h 1292835"/>
              <a:gd name="connsiteX63" fmla="*/ 7997780 w 8293994"/>
              <a:gd name="connsiteY63" fmla="*/ 69362 h 1292835"/>
              <a:gd name="connsiteX64" fmla="*/ 8075053 w 8293994"/>
              <a:gd name="connsiteY64" fmla="*/ 56483 h 1292835"/>
              <a:gd name="connsiteX65" fmla="*/ 8113690 w 8293994"/>
              <a:gd name="connsiteY65" fmla="*/ 30726 h 129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93994" h="1292835">
                <a:moveTo>
                  <a:pt x="8195625" y="0"/>
                </a:moveTo>
                <a:lnTo>
                  <a:pt x="8293994" y="0"/>
                </a:lnTo>
                <a:lnTo>
                  <a:pt x="8293994" y="1292835"/>
                </a:lnTo>
                <a:lnTo>
                  <a:pt x="0" y="1279976"/>
                </a:lnTo>
                <a:lnTo>
                  <a:pt x="1094704" y="1254218"/>
                </a:lnTo>
                <a:cubicBezTo>
                  <a:pt x="1094704" y="1254218"/>
                  <a:pt x="1119113" y="1234558"/>
                  <a:pt x="1133340" y="1228461"/>
                </a:cubicBezTo>
                <a:cubicBezTo>
                  <a:pt x="1149609" y="1221489"/>
                  <a:pt x="1167837" y="1220445"/>
                  <a:pt x="1184856" y="1215582"/>
                </a:cubicBezTo>
                <a:cubicBezTo>
                  <a:pt x="1197909" y="1211852"/>
                  <a:pt x="1210614" y="1206996"/>
                  <a:pt x="1223493" y="1202703"/>
                </a:cubicBezTo>
                <a:cubicBezTo>
                  <a:pt x="1506263" y="1174426"/>
                  <a:pt x="1267149" y="1207887"/>
                  <a:pt x="1390918" y="1176945"/>
                </a:cubicBezTo>
                <a:cubicBezTo>
                  <a:pt x="1412154" y="1171636"/>
                  <a:pt x="1434816" y="1171752"/>
                  <a:pt x="1455312" y="1164066"/>
                </a:cubicBezTo>
                <a:cubicBezTo>
                  <a:pt x="1469805" y="1158631"/>
                  <a:pt x="1478590" y="1140229"/>
                  <a:pt x="1493949" y="1138309"/>
                </a:cubicBezTo>
                <a:cubicBezTo>
                  <a:pt x="1883453" y="1089622"/>
                  <a:pt x="1662915" y="1159260"/>
                  <a:pt x="1803042" y="1112551"/>
                </a:cubicBezTo>
                <a:cubicBezTo>
                  <a:pt x="1988438" y="1097101"/>
                  <a:pt x="1914576" y="1128346"/>
                  <a:pt x="2034862" y="1048157"/>
                </a:cubicBezTo>
                <a:cubicBezTo>
                  <a:pt x="2068749" y="1025566"/>
                  <a:pt x="2113178" y="1025184"/>
                  <a:pt x="2150771" y="1009520"/>
                </a:cubicBezTo>
                <a:cubicBezTo>
                  <a:pt x="2165059" y="1003567"/>
                  <a:pt x="2176529" y="992348"/>
                  <a:pt x="2189408" y="983762"/>
                </a:cubicBezTo>
                <a:cubicBezTo>
                  <a:pt x="2206580" y="979469"/>
                  <a:pt x="2225092" y="978799"/>
                  <a:pt x="2240924" y="970883"/>
                </a:cubicBezTo>
                <a:cubicBezTo>
                  <a:pt x="2260122" y="961284"/>
                  <a:pt x="2275267" y="945126"/>
                  <a:pt x="2292439" y="932247"/>
                </a:cubicBezTo>
                <a:cubicBezTo>
                  <a:pt x="2329588" y="904386"/>
                  <a:pt x="2368239" y="878370"/>
                  <a:pt x="2408349" y="854973"/>
                </a:cubicBezTo>
                <a:cubicBezTo>
                  <a:pt x="2420075" y="848133"/>
                  <a:pt x="2434844" y="848166"/>
                  <a:pt x="2446986" y="842095"/>
                </a:cubicBezTo>
                <a:cubicBezTo>
                  <a:pt x="2460830" y="835173"/>
                  <a:pt x="2472743" y="824923"/>
                  <a:pt x="2485622" y="816337"/>
                </a:cubicBezTo>
                <a:cubicBezTo>
                  <a:pt x="2541538" y="797698"/>
                  <a:pt x="2514660" y="813058"/>
                  <a:pt x="2562895" y="764821"/>
                </a:cubicBezTo>
                <a:cubicBezTo>
                  <a:pt x="2573840" y="753876"/>
                  <a:pt x="2588653" y="747650"/>
                  <a:pt x="2601532" y="739064"/>
                </a:cubicBezTo>
                <a:lnTo>
                  <a:pt x="2678805" y="687548"/>
                </a:lnTo>
                <a:cubicBezTo>
                  <a:pt x="2709114" y="667342"/>
                  <a:pt x="2730321" y="636033"/>
                  <a:pt x="2756079" y="610275"/>
                </a:cubicBezTo>
                <a:cubicBezTo>
                  <a:pt x="2848714" y="579396"/>
                  <a:pt x="2733032" y="616860"/>
                  <a:pt x="2846231" y="584517"/>
                </a:cubicBezTo>
                <a:cubicBezTo>
                  <a:pt x="2859284" y="580788"/>
                  <a:pt x="2871511" y="574066"/>
                  <a:pt x="2884867" y="571638"/>
                </a:cubicBezTo>
                <a:cubicBezTo>
                  <a:pt x="3028751" y="545477"/>
                  <a:pt x="2944847" y="580284"/>
                  <a:pt x="3039414" y="533002"/>
                </a:cubicBezTo>
                <a:cubicBezTo>
                  <a:pt x="3065172" y="528709"/>
                  <a:pt x="3090836" y="523816"/>
                  <a:pt x="3116687" y="520123"/>
                </a:cubicBezTo>
                <a:cubicBezTo>
                  <a:pt x="3150950" y="515228"/>
                  <a:pt x="3185665" y="513435"/>
                  <a:pt x="3219718" y="507244"/>
                </a:cubicBezTo>
                <a:cubicBezTo>
                  <a:pt x="3233075" y="504815"/>
                  <a:pt x="3245302" y="498095"/>
                  <a:pt x="3258355" y="494365"/>
                </a:cubicBezTo>
                <a:cubicBezTo>
                  <a:pt x="3275374" y="489502"/>
                  <a:pt x="3293297" y="487701"/>
                  <a:pt x="3309870" y="481486"/>
                </a:cubicBezTo>
                <a:cubicBezTo>
                  <a:pt x="3328357" y="474553"/>
                  <a:pt x="3375112" y="444195"/>
                  <a:pt x="3400022" y="442849"/>
                </a:cubicBezTo>
                <a:cubicBezTo>
                  <a:pt x="3861102" y="417926"/>
                  <a:pt x="3756086" y="552699"/>
                  <a:pt x="3863662" y="391334"/>
                </a:cubicBezTo>
                <a:cubicBezTo>
                  <a:pt x="3916130" y="373844"/>
                  <a:pt x="3926431" y="374175"/>
                  <a:pt x="3979571" y="326940"/>
                </a:cubicBezTo>
                <a:cubicBezTo>
                  <a:pt x="4063779" y="252088"/>
                  <a:pt x="3974174" y="290102"/>
                  <a:pt x="4056845" y="262545"/>
                </a:cubicBezTo>
                <a:cubicBezTo>
                  <a:pt x="4237149" y="258252"/>
                  <a:pt x="4417580" y="257674"/>
                  <a:pt x="4597757" y="249666"/>
                </a:cubicBezTo>
                <a:cubicBezTo>
                  <a:pt x="4611319" y="249063"/>
                  <a:pt x="4623341" y="240517"/>
                  <a:pt x="4636394" y="236788"/>
                </a:cubicBezTo>
                <a:cubicBezTo>
                  <a:pt x="4666310" y="228241"/>
                  <a:pt x="4723528" y="215457"/>
                  <a:pt x="4752304" y="211030"/>
                </a:cubicBezTo>
                <a:cubicBezTo>
                  <a:pt x="4786512" y="205767"/>
                  <a:pt x="4820961" y="202195"/>
                  <a:pt x="4855335" y="198151"/>
                </a:cubicBezTo>
                <a:cubicBezTo>
                  <a:pt x="4893943" y="193609"/>
                  <a:pt x="4932823" y="191183"/>
                  <a:pt x="4971245" y="185272"/>
                </a:cubicBezTo>
                <a:cubicBezTo>
                  <a:pt x="4988739" y="182581"/>
                  <a:pt x="5005588" y="176686"/>
                  <a:pt x="5022760" y="172393"/>
                </a:cubicBezTo>
                <a:cubicBezTo>
                  <a:pt x="5125791" y="168100"/>
                  <a:pt x="5228995" y="166861"/>
                  <a:pt x="5331853" y="159514"/>
                </a:cubicBezTo>
                <a:cubicBezTo>
                  <a:pt x="5373184" y="156562"/>
                  <a:pt x="5384488" y="142094"/>
                  <a:pt x="5422005" y="133757"/>
                </a:cubicBezTo>
                <a:cubicBezTo>
                  <a:pt x="5447497" y="128092"/>
                  <a:pt x="5473264" y="123140"/>
                  <a:pt x="5499279" y="120878"/>
                </a:cubicBezTo>
                <a:cubicBezTo>
                  <a:pt x="5572110" y="114545"/>
                  <a:pt x="5645239" y="112292"/>
                  <a:pt x="5718219" y="107999"/>
                </a:cubicBezTo>
                <a:cubicBezTo>
                  <a:pt x="5740869" y="110830"/>
                  <a:pt x="5920459" y="133757"/>
                  <a:pt x="5937160" y="133757"/>
                </a:cubicBezTo>
                <a:cubicBezTo>
                  <a:pt x="5967516" y="133757"/>
                  <a:pt x="5997261" y="125171"/>
                  <a:pt x="6027312" y="120878"/>
                </a:cubicBezTo>
                <a:cubicBezTo>
                  <a:pt x="6151808" y="116585"/>
                  <a:pt x="6276385" y="114220"/>
                  <a:pt x="6400800" y="107999"/>
                </a:cubicBezTo>
                <a:cubicBezTo>
                  <a:pt x="6608471" y="97615"/>
                  <a:pt x="6513193" y="82241"/>
                  <a:pt x="6774287" y="82241"/>
                </a:cubicBezTo>
                <a:cubicBezTo>
                  <a:pt x="6791987" y="82241"/>
                  <a:pt x="6808630" y="90827"/>
                  <a:pt x="6825802" y="95120"/>
                </a:cubicBezTo>
                <a:cubicBezTo>
                  <a:pt x="6873025" y="99413"/>
                  <a:pt x="6920469" y="101732"/>
                  <a:pt x="6967470" y="107999"/>
                </a:cubicBezTo>
                <a:cubicBezTo>
                  <a:pt x="6985015" y="110338"/>
                  <a:pt x="7001491" y="118186"/>
                  <a:pt x="7018986" y="120878"/>
                </a:cubicBezTo>
                <a:cubicBezTo>
                  <a:pt x="7057408" y="126789"/>
                  <a:pt x="7096259" y="129464"/>
                  <a:pt x="7134895" y="133757"/>
                </a:cubicBezTo>
                <a:lnTo>
                  <a:pt x="7173532" y="120878"/>
                </a:lnTo>
                <a:cubicBezTo>
                  <a:pt x="7199290" y="112292"/>
                  <a:pt x="7225994" y="106147"/>
                  <a:pt x="7250805" y="95120"/>
                </a:cubicBezTo>
                <a:cubicBezTo>
                  <a:pt x="7264950" y="88833"/>
                  <a:pt x="7275597" y="76284"/>
                  <a:pt x="7289442" y="69362"/>
                </a:cubicBezTo>
                <a:cubicBezTo>
                  <a:pt x="7301584" y="63291"/>
                  <a:pt x="7315200" y="60776"/>
                  <a:pt x="7328079" y="56483"/>
                </a:cubicBezTo>
                <a:cubicBezTo>
                  <a:pt x="7358130" y="52190"/>
                  <a:pt x="7388465" y="49557"/>
                  <a:pt x="7418231" y="43604"/>
                </a:cubicBezTo>
                <a:cubicBezTo>
                  <a:pt x="7507499" y="25751"/>
                  <a:pt x="7412526" y="4530"/>
                  <a:pt x="7585656" y="17847"/>
                </a:cubicBezTo>
                <a:cubicBezTo>
                  <a:pt x="7601089" y="19034"/>
                  <a:pt x="7611414" y="35018"/>
                  <a:pt x="7624293" y="43604"/>
                </a:cubicBezTo>
                <a:cubicBezTo>
                  <a:pt x="7671515" y="47897"/>
                  <a:pt x="7718959" y="50216"/>
                  <a:pt x="7765960" y="56483"/>
                </a:cubicBezTo>
                <a:cubicBezTo>
                  <a:pt x="7783505" y="58822"/>
                  <a:pt x="7799931" y="67023"/>
                  <a:pt x="7817476" y="69362"/>
                </a:cubicBezTo>
                <a:cubicBezTo>
                  <a:pt x="7864477" y="75629"/>
                  <a:pt x="7911921" y="77948"/>
                  <a:pt x="7959143" y="82241"/>
                </a:cubicBezTo>
                <a:cubicBezTo>
                  <a:pt x="7972022" y="77948"/>
                  <a:pt x="7984528" y="72307"/>
                  <a:pt x="7997780" y="69362"/>
                </a:cubicBezTo>
                <a:cubicBezTo>
                  <a:pt x="8023271" y="63697"/>
                  <a:pt x="8050280" y="64741"/>
                  <a:pt x="8075053" y="56483"/>
                </a:cubicBezTo>
                <a:cubicBezTo>
                  <a:pt x="8089737" y="51588"/>
                  <a:pt x="8099599" y="37131"/>
                  <a:pt x="8113690" y="30726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73822"/>
          <a:stretch/>
        </p:blipFill>
        <p:spPr>
          <a:xfrm>
            <a:off x="0" y="2841688"/>
            <a:ext cx="9153878" cy="940157"/>
          </a:xfrm>
          <a:custGeom>
            <a:avLst/>
            <a:gdLst>
              <a:gd name="connsiteX0" fmla="*/ 8762657 w 9153878"/>
              <a:gd name="connsiteY0" fmla="*/ 85304 h 940157"/>
              <a:gd name="connsiteX1" fmla="*/ 8764363 w 9153878"/>
              <a:gd name="connsiteY1" fmla="*/ 86578 h 940157"/>
              <a:gd name="connsiteX2" fmla="*/ 8763856 w 9153878"/>
              <a:gd name="connsiteY2" fmla="*/ 86228 h 940157"/>
              <a:gd name="connsiteX3" fmla="*/ 8762657 w 9153878"/>
              <a:gd name="connsiteY3" fmla="*/ 85304 h 940157"/>
              <a:gd name="connsiteX4" fmla="*/ 7326578 w 9153878"/>
              <a:gd name="connsiteY4" fmla="*/ 51515 h 940157"/>
              <a:gd name="connsiteX5" fmla="*/ 7351441 w 9153878"/>
              <a:gd name="connsiteY5" fmla="*/ 102136 h 940157"/>
              <a:gd name="connsiteX6" fmla="*/ 7336320 w 9153878"/>
              <a:gd name="connsiteY6" fmla="*/ 98886 h 940157"/>
              <a:gd name="connsiteX7" fmla="*/ 7330636 w 9153878"/>
              <a:gd name="connsiteY7" fmla="*/ 91376 h 940157"/>
              <a:gd name="connsiteX8" fmla="*/ 7326578 w 9153878"/>
              <a:gd name="connsiteY8" fmla="*/ 51515 h 940157"/>
              <a:gd name="connsiteX9" fmla="*/ 9129620 w 9153878"/>
              <a:gd name="connsiteY9" fmla="*/ 0 h 940157"/>
              <a:gd name="connsiteX10" fmla="*/ 9153878 w 9153878"/>
              <a:gd name="connsiteY10" fmla="*/ 0 h 940157"/>
              <a:gd name="connsiteX11" fmla="*/ 9153878 w 9153878"/>
              <a:gd name="connsiteY11" fmla="*/ 940157 h 940157"/>
              <a:gd name="connsiteX12" fmla="*/ 0 w 9153878"/>
              <a:gd name="connsiteY12" fmla="*/ 940157 h 940157"/>
              <a:gd name="connsiteX13" fmla="*/ 0 w 9153878"/>
              <a:gd name="connsiteY13" fmla="*/ 16473 h 940157"/>
              <a:gd name="connsiteX14" fmla="*/ 88651 w 9153878"/>
              <a:gd name="connsiteY14" fmla="*/ 38636 h 940157"/>
              <a:gd name="connsiteX15" fmla="*/ 191682 w 9153878"/>
              <a:gd name="connsiteY15" fmla="*/ 51515 h 940157"/>
              <a:gd name="connsiteX16" fmla="*/ 294713 w 9153878"/>
              <a:gd name="connsiteY16" fmla="*/ 64394 h 940157"/>
              <a:gd name="connsiteX17" fmla="*/ 346229 w 9153878"/>
              <a:gd name="connsiteY17" fmla="*/ 51515 h 940157"/>
              <a:gd name="connsiteX18" fmla="*/ 371986 w 9153878"/>
              <a:gd name="connsiteY18" fmla="*/ 90152 h 940157"/>
              <a:gd name="connsiteX19" fmla="*/ 410623 w 9153878"/>
              <a:gd name="connsiteY19" fmla="*/ 103031 h 940157"/>
              <a:gd name="connsiteX20" fmla="*/ 552291 w 9153878"/>
              <a:gd name="connsiteY20" fmla="*/ 64394 h 940157"/>
              <a:gd name="connsiteX21" fmla="*/ 590927 w 9153878"/>
              <a:gd name="connsiteY21" fmla="*/ 90152 h 940157"/>
              <a:gd name="connsiteX22" fmla="*/ 616685 w 9153878"/>
              <a:gd name="connsiteY22" fmla="*/ 128788 h 940157"/>
              <a:gd name="connsiteX23" fmla="*/ 693958 w 9153878"/>
              <a:gd name="connsiteY23" fmla="*/ 141667 h 940157"/>
              <a:gd name="connsiteX24" fmla="*/ 732595 w 9153878"/>
              <a:gd name="connsiteY24" fmla="*/ 128788 h 940157"/>
              <a:gd name="connsiteX25" fmla="*/ 784110 w 9153878"/>
              <a:gd name="connsiteY25" fmla="*/ 103031 h 940157"/>
              <a:gd name="connsiteX26" fmla="*/ 874263 w 9153878"/>
              <a:gd name="connsiteY26" fmla="*/ 115909 h 940157"/>
              <a:gd name="connsiteX27" fmla="*/ 1015930 w 9153878"/>
              <a:gd name="connsiteY27" fmla="*/ 115909 h 940157"/>
              <a:gd name="connsiteX28" fmla="*/ 1054567 w 9153878"/>
              <a:gd name="connsiteY28" fmla="*/ 103031 h 940157"/>
              <a:gd name="connsiteX29" fmla="*/ 1093203 w 9153878"/>
              <a:gd name="connsiteY29" fmla="*/ 103031 h 940157"/>
              <a:gd name="connsiteX30" fmla="*/ 1183355 w 9153878"/>
              <a:gd name="connsiteY30" fmla="*/ 90152 h 940157"/>
              <a:gd name="connsiteX31" fmla="*/ 1221992 w 9153878"/>
              <a:gd name="connsiteY31" fmla="*/ 128788 h 940157"/>
              <a:gd name="connsiteX32" fmla="*/ 1260629 w 9153878"/>
              <a:gd name="connsiteY32" fmla="*/ 141667 h 940157"/>
              <a:gd name="connsiteX33" fmla="*/ 1350781 w 9153878"/>
              <a:gd name="connsiteY33" fmla="*/ 128788 h 940157"/>
              <a:gd name="connsiteX34" fmla="*/ 1453454 w 9153878"/>
              <a:gd name="connsiteY34" fmla="*/ 344509 h 940157"/>
              <a:gd name="connsiteX35" fmla="*/ 1555770 w 9153878"/>
              <a:gd name="connsiteY35" fmla="*/ 140952 h 940157"/>
              <a:gd name="connsiteX36" fmla="*/ 1518206 w 9153878"/>
              <a:gd name="connsiteY36" fmla="*/ 77273 h 940157"/>
              <a:gd name="connsiteX37" fmla="*/ 1621237 w 9153878"/>
              <a:gd name="connsiteY37" fmla="*/ 103031 h 940157"/>
              <a:gd name="connsiteX38" fmla="*/ 1672753 w 9153878"/>
              <a:gd name="connsiteY38" fmla="*/ 128788 h 940157"/>
              <a:gd name="connsiteX39" fmla="*/ 1737147 w 9153878"/>
              <a:gd name="connsiteY39" fmla="*/ 141667 h 940157"/>
              <a:gd name="connsiteX40" fmla="*/ 1775784 w 9153878"/>
              <a:gd name="connsiteY40" fmla="*/ 115909 h 940157"/>
              <a:gd name="connsiteX41" fmla="*/ 1814420 w 9153878"/>
              <a:gd name="connsiteY41" fmla="*/ 103031 h 940157"/>
              <a:gd name="connsiteX42" fmla="*/ 1853057 w 9153878"/>
              <a:gd name="connsiteY42" fmla="*/ 115909 h 940157"/>
              <a:gd name="connsiteX43" fmla="*/ 1930330 w 9153878"/>
              <a:gd name="connsiteY43" fmla="*/ 167425 h 940157"/>
              <a:gd name="connsiteX44" fmla="*/ 2007603 w 9153878"/>
              <a:gd name="connsiteY44" fmla="*/ 103031 h 940157"/>
              <a:gd name="connsiteX45" fmla="*/ 2084877 w 9153878"/>
              <a:gd name="connsiteY45" fmla="*/ 77273 h 940157"/>
              <a:gd name="connsiteX46" fmla="*/ 2097755 w 9153878"/>
              <a:gd name="connsiteY46" fmla="*/ 115909 h 940157"/>
              <a:gd name="connsiteX47" fmla="*/ 2149271 w 9153878"/>
              <a:gd name="connsiteY47" fmla="*/ 128788 h 940157"/>
              <a:gd name="connsiteX48" fmla="*/ 2187908 w 9153878"/>
              <a:gd name="connsiteY48" fmla="*/ 115909 h 940157"/>
              <a:gd name="connsiteX49" fmla="*/ 2265181 w 9153878"/>
              <a:gd name="connsiteY49" fmla="*/ 103031 h 940157"/>
              <a:gd name="connsiteX50" fmla="*/ 2278060 w 9153878"/>
              <a:gd name="connsiteY50" fmla="*/ 64394 h 940157"/>
              <a:gd name="connsiteX51" fmla="*/ 2342454 w 9153878"/>
              <a:gd name="connsiteY51" fmla="*/ 115909 h 940157"/>
              <a:gd name="connsiteX52" fmla="*/ 2393970 w 9153878"/>
              <a:gd name="connsiteY52" fmla="*/ 128788 h 940157"/>
              <a:gd name="connsiteX53" fmla="*/ 2432606 w 9153878"/>
              <a:gd name="connsiteY53" fmla="*/ 103031 h 940157"/>
              <a:gd name="connsiteX54" fmla="*/ 2548516 w 9153878"/>
              <a:gd name="connsiteY54" fmla="*/ 90152 h 940157"/>
              <a:gd name="connsiteX55" fmla="*/ 2638668 w 9153878"/>
              <a:gd name="connsiteY55" fmla="*/ 103031 h 940157"/>
              <a:gd name="connsiteX56" fmla="*/ 2715941 w 9153878"/>
              <a:gd name="connsiteY56" fmla="*/ 90152 h 940157"/>
              <a:gd name="connsiteX57" fmla="*/ 2806093 w 9153878"/>
              <a:gd name="connsiteY57" fmla="*/ 103031 h 940157"/>
              <a:gd name="connsiteX58" fmla="*/ 2844730 w 9153878"/>
              <a:gd name="connsiteY58" fmla="*/ 115909 h 940157"/>
              <a:gd name="connsiteX59" fmla="*/ 2922003 w 9153878"/>
              <a:gd name="connsiteY59" fmla="*/ 128788 h 940157"/>
              <a:gd name="connsiteX60" fmla="*/ 2960640 w 9153878"/>
              <a:gd name="connsiteY60" fmla="*/ 103031 h 940157"/>
              <a:gd name="connsiteX61" fmla="*/ 3076550 w 9153878"/>
              <a:gd name="connsiteY61" fmla="*/ 115909 h 940157"/>
              <a:gd name="connsiteX62" fmla="*/ 3153823 w 9153878"/>
              <a:gd name="connsiteY62" fmla="*/ 90152 h 940157"/>
              <a:gd name="connsiteX63" fmla="*/ 3269733 w 9153878"/>
              <a:gd name="connsiteY63" fmla="*/ 115909 h 940157"/>
              <a:gd name="connsiteX64" fmla="*/ 3424279 w 9153878"/>
              <a:gd name="connsiteY64" fmla="*/ 141667 h 940157"/>
              <a:gd name="connsiteX65" fmla="*/ 3462916 w 9153878"/>
              <a:gd name="connsiteY65" fmla="*/ 154546 h 940157"/>
              <a:gd name="connsiteX66" fmla="*/ 3501553 w 9153878"/>
              <a:gd name="connsiteY66" fmla="*/ 141667 h 940157"/>
              <a:gd name="connsiteX67" fmla="*/ 3527310 w 9153878"/>
              <a:gd name="connsiteY67" fmla="*/ 103031 h 940157"/>
              <a:gd name="connsiteX68" fmla="*/ 3746251 w 9153878"/>
              <a:gd name="connsiteY68" fmla="*/ 90152 h 940157"/>
              <a:gd name="connsiteX69" fmla="*/ 3823524 w 9153878"/>
              <a:gd name="connsiteY69" fmla="*/ 115909 h 940157"/>
              <a:gd name="connsiteX70" fmla="*/ 3887919 w 9153878"/>
              <a:gd name="connsiteY70" fmla="*/ 180304 h 940157"/>
              <a:gd name="connsiteX71" fmla="*/ 3926555 w 9153878"/>
              <a:gd name="connsiteY71" fmla="*/ 154546 h 940157"/>
              <a:gd name="connsiteX72" fmla="*/ 3952313 w 9153878"/>
              <a:gd name="connsiteY72" fmla="*/ 115909 h 940157"/>
              <a:gd name="connsiteX73" fmla="*/ 4119739 w 9153878"/>
              <a:gd name="connsiteY73" fmla="*/ 141667 h 940157"/>
              <a:gd name="connsiteX74" fmla="*/ 4248527 w 9153878"/>
              <a:gd name="connsiteY74" fmla="*/ 115909 h 940157"/>
              <a:gd name="connsiteX75" fmla="*/ 4261406 w 9153878"/>
              <a:gd name="connsiteY75" fmla="*/ 77273 h 940157"/>
              <a:gd name="connsiteX76" fmla="*/ 4300043 w 9153878"/>
              <a:gd name="connsiteY76" fmla="*/ 103031 h 940157"/>
              <a:gd name="connsiteX77" fmla="*/ 4415953 w 9153878"/>
              <a:gd name="connsiteY77" fmla="*/ 154546 h 940157"/>
              <a:gd name="connsiteX78" fmla="*/ 4441710 w 9153878"/>
              <a:gd name="connsiteY78" fmla="*/ 115909 h 940157"/>
              <a:gd name="connsiteX79" fmla="*/ 4544741 w 9153878"/>
              <a:gd name="connsiteY79" fmla="*/ 90152 h 940157"/>
              <a:gd name="connsiteX80" fmla="*/ 4570499 w 9153878"/>
              <a:gd name="connsiteY80" fmla="*/ 128788 h 940157"/>
              <a:gd name="connsiteX81" fmla="*/ 4609136 w 9153878"/>
              <a:gd name="connsiteY81" fmla="*/ 115909 h 940157"/>
              <a:gd name="connsiteX82" fmla="*/ 4725046 w 9153878"/>
              <a:gd name="connsiteY82" fmla="*/ 115909 h 940157"/>
              <a:gd name="connsiteX83" fmla="*/ 4763682 w 9153878"/>
              <a:gd name="connsiteY83" fmla="*/ 103031 h 940157"/>
              <a:gd name="connsiteX84" fmla="*/ 4840955 w 9153878"/>
              <a:gd name="connsiteY84" fmla="*/ 64394 h 940157"/>
              <a:gd name="connsiteX85" fmla="*/ 4918229 w 9153878"/>
              <a:gd name="connsiteY85" fmla="*/ 90152 h 940157"/>
              <a:gd name="connsiteX86" fmla="*/ 4995502 w 9153878"/>
              <a:gd name="connsiteY86" fmla="*/ 103031 h 940157"/>
              <a:gd name="connsiteX87" fmla="*/ 5059896 w 9153878"/>
              <a:gd name="connsiteY87" fmla="*/ 115909 h 940157"/>
              <a:gd name="connsiteX88" fmla="*/ 5098533 w 9153878"/>
              <a:gd name="connsiteY88" fmla="*/ 103031 h 940157"/>
              <a:gd name="connsiteX89" fmla="*/ 5175806 w 9153878"/>
              <a:gd name="connsiteY89" fmla="*/ 77273 h 940157"/>
              <a:gd name="connsiteX90" fmla="*/ 5265958 w 9153878"/>
              <a:gd name="connsiteY90" fmla="*/ 115909 h 940157"/>
              <a:gd name="connsiteX91" fmla="*/ 5356110 w 9153878"/>
              <a:gd name="connsiteY91" fmla="*/ 141667 h 940157"/>
              <a:gd name="connsiteX92" fmla="*/ 5394747 w 9153878"/>
              <a:gd name="connsiteY92" fmla="*/ 115909 h 940157"/>
              <a:gd name="connsiteX93" fmla="*/ 5433384 w 9153878"/>
              <a:gd name="connsiteY93" fmla="*/ 103031 h 940157"/>
              <a:gd name="connsiteX94" fmla="*/ 5446263 w 9153878"/>
              <a:gd name="connsiteY94" fmla="*/ 64394 h 940157"/>
              <a:gd name="connsiteX95" fmla="*/ 5484899 w 9153878"/>
              <a:gd name="connsiteY95" fmla="*/ 77273 h 940157"/>
              <a:gd name="connsiteX96" fmla="*/ 5523536 w 9153878"/>
              <a:gd name="connsiteY96" fmla="*/ 103031 h 940157"/>
              <a:gd name="connsiteX97" fmla="*/ 5639446 w 9153878"/>
              <a:gd name="connsiteY97" fmla="*/ 180304 h 940157"/>
              <a:gd name="connsiteX98" fmla="*/ 5678082 w 9153878"/>
              <a:gd name="connsiteY98" fmla="*/ 167425 h 940157"/>
              <a:gd name="connsiteX99" fmla="*/ 5690961 w 9153878"/>
              <a:gd name="connsiteY99" fmla="*/ 128788 h 940157"/>
              <a:gd name="connsiteX100" fmla="*/ 5716719 w 9153878"/>
              <a:gd name="connsiteY100" fmla="*/ 77273 h 940157"/>
              <a:gd name="connsiteX101" fmla="*/ 5755355 w 9153878"/>
              <a:gd name="connsiteY101" fmla="*/ 64394 h 940157"/>
              <a:gd name="connsiteX102" fmla="*/ 5845508 w 9153878"/>
              <a:gd name="connsiteY102" fmla="*/ 90152 h 940157"/>
              <a:gd name="connsiteX103" fmla="*/ 5891500 w 9153878"/>
              <a:gd name="connsiteY103" fmla="*/ 104102 h 940157"/>
              <a:gd name="connsiteX104" fmla="*/ 5878856 w 9153878"/>
              <a:gd name="connsiteY104" fmla="*/ 101821 h 940157"/>
              <a:gd name="connsiteX105" fmla="*/ 5871835 w 9153878"/>
              <a:gd name="connsiteY105" fmla="*/ 100101 h 940157"/>
              <a:gd name="connsiteX106" fmla="*/ 5878696 w 9153878"/>
              <a:gd name="connsiteY106" fmla="*/ 101792 h 940157"/>
              <a:gd name="connsiteX107" fmla="*/ 5878856 w 9153878"/>
              <a:gd name="connsiteY107" fmla="*/ 101821 h 940157"/>
              <a:gd name="connsiteX108" fmla="*/ 5890866 w 9153878"/>
              <a:gd name="connsiteY108" fmla="*/ 104763 h 940157"/>
              <a:gd name="connsiteX109" fmla="*/ 5935660 w 9153878"/>
              <a:gd name="connsiteY109" fmla="*/ 115909 h 940157"/>
              <a:gd name="connsiteX110" fmla="*/ 5948539 w 9153878"/>
              <a:gd name="connsiteY110" fmla="*/ 77273 h 940157"/>
              <a:gd name="connsiteX111" fmla="*/ 6012933 w 9153878"/>
              <a:gd name="connsiteY111" fmla="*/ 64394 h 940157"/>
              <a:gd name="connsiteX112" fmla="*/ 6064448 w 9153878"/>
              <a:gd name="connsiteY112" fmla="*/ 51515 h 940157"/>
              <a:gd name="connsiteX113" fmla="*/ 6141722 w 9153878"/>
              <a:gd name="connsiteY113" fmla="*/ 90152 h 940157"/>
              <a:gd name="connsiteX114" fmla="*/ 6218995 w 9153878"/>
              <a:gd name="connsiteY114" fmla="*/ 115909 h 940157"/>
              <a:gd name="connsiteX115" fmla="*/ 6296268 w 9153878"/>
              <a:gd name="connsiteY115" fmla="*/ 90152 h 940157"/>
              <a:gd name="connsiteX116" fmla="*/ 6373541 w 9153878"/>
              <a:gd name="connsiteY116" fmla="*/ 90152 h 940157"/>
              <a:gd name="connsiteX117" fmla="*/ 6412178 w 9153878"/>
              <a:gd name="connsiteY117" fmla="*/ 103031 h 940157"/>
              <a:gd name="connsiteX118" fmla="*/ 6476572 w 9153878"/>
              <a:gd name="connsiteY118" fmla="*/ 115909 h 940157"/>
              <a:gd name="connsiteX119" fmla="*/ 6528088 w 9153878"/>
              <a:gd name="connsiteY119" fmla="*/ 128788 h 940157"/>
              <a:gd name="connsiteX120" fmla="*/ 6643998 w 9153878"/>
              <a:gd name="connsiteY120" fmla="*/ 77273 h 940157"/>
              <a:gd name="connsiteX121" fmla="*/ 6669755 w 9153878"/>
              <a:gd name="connsiteY121" fmla="*/ 115909 h 940157"/>
              <a:gd name="connsiteX122" fmla="*/ 6747029 w 9153878"/>
              <a:gd name="connsiteY122" fmla="*/ 141667 h 940157"/>
              <a:gd name="connsiteX123" fmla="*/ 6772786 w 9153878"/>
              <a:gd name="connsiteY123" fmla="*/ 103031 h 940157"/>
              <a:gd name="connsiteX124" fmla="*/ 6811423 w 9153878"/>
              <a:gd name="connsiteY124" fmla="*/ 64394 h 940157"/>
              <a:gd name="connsiteX125" fmla="*/ 6850060 w 9153878"/>
              <a:gd name="connsiteY125" fmla="*/ 51515 h 940157"/>
              <a:gd name="connsiteX126" fmla="*/ 6914454 w 9153878"/>
              <a:gd name="connsiteY126" fmla="*/ 103031 h 940157"/>
              <a:gd name="connsiteX127" fmla="*/ 6953091 w 9153878"/>
              <a:gd name="connsiteY127" fmla="*/ 90152 h 940157"/>
              <a:gd name="connsiteX128" fmla="*/ 7081879 w 9153878"/>
              <a:gd name="connsiteY128" fmla="*/ 64394 h 940157"/>
              <a:gd name="connsiteX129" fmla="*/ 7094758 w 9153878"/>
              <a:gd name="connsiteY129" fmla="*/ 103031 h 940157"/>
              <a:gd name="connsiteX130" fmla="*/ 7197610 w 9153878"/>
              <a:gd name="connsiteY130" fmla="*/ 281367 h 940157"/>
              <a:gd name="connsiteX131" fmla="*/ 7248947 w 9153878"/>
              <a:gd name="connsiteY131" fmla="*/ 179231 h 940157"/>
              <a:gd name="connsiteX132" fmla="*/ 7249305 w 9153878"/>
              <a:gd name="connsiteY132" fmla="*/ 64394 h 940157"/>
              <a:gd name="connsiteX133" fmla="*/ 7332451 w 9153878"/>
              <a:gd name="connsiteY133" fmla="*/ 98054 h 940157"/>
              <a:gd name="connsiteX134" fmla="*/ 7336320 w 9153878"/>
              <a:gd name="connsiteY134" fmla="*/ 98886 h 940157"/>
              <a:gd name="connsiteX135" fmla="*/ 7339457 w 9153878"/>
              <a:gd name="connsiteY135" fmla="*/ 103031 h 940157"/>
              <a:gd name="connsiteX136" fmla="*/ 7442488 w 9153878"/>
              <a:gd name="connsiteY136" fmla="*/ 115909 h 940157"/>
              <a:gd name="connsiteX137" fmla="*/ 7674308 w 9153878"/>
              <a:gd name="connsiteY137" fmla="*/ 90152 h 940157"/>
              <a:gd name="connsiteX138" fmla="*/ 7803096 w 9153878"/>
              <a:gd name="connsiteY138" fmla="*/ 115909 h 940157"/>
              <a:gd name="connsiteX139" fmla="*/ 7841733 w 9153878"/>
              <a:gd name="connsiteY139" fmla="*/ 103031 h 940157"/>
              <a:gd name="connsiteX140" fmla="*/ 7880370 w 9153878"/>
              <a:gd name="connsiteY140" fmla="*/ 115909 h 940157"/>
              <a:gd name="connsiteX141" fmla="*/ 7919006 w 9153878"/>
              <a:gd name="connsiteY141" fmla="*/ 77273 h 940157"/>
              <a:gd name="connsiteX142" fmla="*/ 7957643 w 9153878"/>
              <a:gd name="connsiteY142" fmla="*/ 90152 h 940157"/>
              <a:gd name="connsiteX143" fmla="*/ 7996279 w 9153878"/>
              <a:gd name="connsiteY143" fmla="*/ 115909 h 940157"/>
              <a:gd name="connsiteX144" fmla="*/ 8073553 w 9153878"/>
              <a:gd name="connsiteY144" fmla="*/ 115909 h 940157"/>
              <a:gd name="connsiteX145" fmla="*/ 8099310 w 9153878"/>
              <a:gd name="connsiteY145" fmla="*/ 77273 h 940157"/>
              <a:gd name="connsiteX146" fmla="*/ 8137947 w 9153878"/>
              <a:gd name="connsiteY146" fmla="*/ 64394 h 940157"/>
              <a:gd name="connsiteX147" fmla="*/ 8176584 w 9153878"/>
              <a:gd name="connsiteY147" fmla="*/ 77273 h 940157"/>
              <a:gd name="connsiteX148" fmla="*/ 8228099 w 9153878"/>
              <a:gd name="connsiteY148" fmla="*/ 90152 h 940157"/>
              <a:gd name="connsiteX149" fmla="*/ 8498555 w 9153878"/>
              <a:gd name="connsiteY149" fmla="*/ 51515 h 940157"/>
              <a:gd name="connsiteX150" fmla="*/ 8537192 w 9153878"/>
              <a:gd name="connsiteY150" fmla="*/ 64394 h 940157"/>
              <a:gd name="connsiteX151" fmla="*/ 8575829 w 9153878"/>
              <a:gd name="connsiteY151" fmla="*/ 51515 h 940157"/>
              <a:gd name="connsiteX152" fmla="*/ 8640223 w 9153878"/>
              <a:gd name="connsiteY152" fmla="*/ 38636 h 940157"/>
              <a:gd name="connsiteX153" fmla="*/ 8730375 w 9153878"/>
              <a:gd name="connsiteY153" fmla="*/ 77273 h 940157"/>
              <a:gd name="connsiteX154" fmla="*/ 8767480 w 9153878"/>
              <a:gd name="connsiteY154" fmla="*/ 88905 h 940157"/>
              <a:gd name="connsiteX155" fmla="*/ 8764363 w 9153878"/>
              <a:gd name="connsiteY155" fmla="*/ 86578 h 940157"/>
              <a:gd name="connsiteX156" fmla="*/ 8776909 w 9153878"/>
              <a:gd name="connsiteY156" fmla="*/ 95241 h 940157"/>
              <a:gd name="connsiteX157" fmla="*/ 8807648 w 9153878"/>
              <a:gd name="connsiteY157" fmla="*/ 115909 h 940157"/>
              <a:gd name="connsiteX158" fmla="*/ 8897801 w 9153878"/>
              <a:gd name="connsiteY158" fmla="*/ 115909 h 940157"/>
              <a:gd name="connsiteX159" fmla="*/ 8923558 w 9153878"/>
              <a:gd name="connsiteY159" fmla="*/ 77273 h 940157"/>
              <a:gd name="connsiteX160" fmla="*/ 9026589 w 9153878"/>
              <a:gd name="connsiteY160" fmla="*/ 51515 h 940157"/>
              <a:gd name="connsiteX161" fmla="*/ 9129620 w 9153878"/>
              <a:gd name="connsiteY161" fmla="*/ 0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9153878" h="940157">
                <a:moveTo>
                  <a:pt x="8762657" y="85304"/>
                </a:moveTo>
                <a:lnTo>
                  <a:pt x="8764363" y="86578"/>
                </a:lnTo>
                <a:lnTo>
                  <a:pt x="8763856" y="86228"/>
                </a:lnTo>
                <a:cubicBezTo>
                  <a:pt x="8761805" y="84770"/>
                  <a:pt x="8761729" y="84660"/>
                  <a:pt x="8762657" y="85304"/>
                </a:cubicBezTo>
                <a:close/>
                <a:moveTo>
                  <a:pt x="7326578" y="51515"/>
                </a:moveTo>
                <a:cubicBezTo>
                  <a:pt x="7328575" y="51366"/>
                  <a:pt x="7364320" y="106429"/>
                  <a:pt x="7351441" y="102136"/>
                </a:cubicBezTo>
                <a:lnTo>
                  <a:pt x="7336320" y="98886"/>
                </a:lnTo>
                <a:lnTo>
                  <a:pt x="7330636" y="91376"/>
                </a:lnTo>
                <a:cubicBezTo>
                  <a:pt x="7324370" y="75714"/>
                  <a:pt x="7325080" y="51627"/>
                  <a:pt x="7326578" y="51515"/>
                </a:cubicBezTo>
                <a:close/>
                <a:moveTo>
                  <a:pt x="9129620" y="0"/>
                </a:moveTo>
                <a:lnTo>
                  <a:pt x="9153878" y="0"/>
                </a:lnTo>
                <a:lnTo>
                  <a:pt x="9153878" y="940157"/>
                </a:lnTo>
                <a:lnTo>
                  <a:pt x="0" y="940157"/>
                </a:lnTo>
                <a:lnTo>
                  <a:pt x="0" y="16473"/>
                </a:lnTo>
                <a:lnTo>
                  <a:pt x="88651" y="38636"/>
                </a:lnTo>
                <a:lnTo>
                  <a:pt x="191682" y="51515"/>
                </a:lnTo>
                <a:cubicBezTo>
                  <a:pt x="243553" y="51515"/>
                  <a:pt x="208971" y="50103"/>
                  <a:pt x="294713" y="64394"/>
                </a:cubicBezTo>
                <a:cubicBezTo>
                  <a:pt x="311885" y="60101"/>
                  <a:pt x="329437" y="45918"/>
                  <a:pt x="346229" y="51515"/>
                </a:cubicBezTo>
                <a:cubicBezTo>
                  <a:pt x="360913" y="56410"/>
                  <a:pt x="359899" y="80483"/>
                  <a:pt x="371986" y="90152"/>
                </a:cubicBezTo>
                <a:cubicBezTo>
                  <a:pt x="382587" y="98633"/>
                  <a:pt x="397744" y="98738"/>
                  <a:pt x="410623" y="103031"/>
                </a:cubicBezTo>
                <a:cubicBezTo>
                  <a:pt x="501641" y="84827"/>
                  <a:pt x="454251" y="97074"/>
                  <a:pt x="552291" y="64394"/>
                </a:cubicBezTo>
                <a:cubicBezTo>
                  <a:pt x="565170" y="72980"/>
                  <a:pt x="579982" y="79207"/>
                  <a:pt x="590927" y="90152"/>
                </a:cubicBezTo>
                <a:cubicBezTo>
                  <a:pt x="601872" y="101097"/>
                  <a:pt x="602841" y="121866"/>
                  <a:pt x="616685" y="128788"/>
                </a:cubicBezTo>
                <a:cubicBezTo>
                  <a:pt x="640041" y="140466"/>
                  <a:pt x="668200" y="137374"/>
                  <a:pt x="693958" y="141667"/>
                </a:cubicBezTo>
                <a:cubicBezTo>
                  <a:pt x="706837" y="137374"/>
                  <a:pt x="722995" y="138387"/>
                  <a:pt x="732595" y="128788"/>
                </a:cubicBezTo>
                <a:cubicBezTo>
                  <a:pt x="775524" y="85859"/>
                  <a:pt x="706838" y="77273"/>
                  <a:pt x="784110" y="103031"/>
                </a:cubicBezTo>
                <a:cubicBezTo>
                  <a:pt x="814161" y="107324"/>
                  <a:pt x="843907" y="115909"/>
                  <a:pt x="874263" y="115909"/>
                </a:cubicBezTo>
                <a:cubicBezTo>
                  <a:pt x="1034452" y="115909"/>
                  <a:pt x="927322" y="86375"/>
                  <a:pt x="1015930" y="115909"/>
                </a:cubicBezTo>
                <a:cubicBezTo>
                  <a:pt x="1028809" y="111616"/>
                  <a:pt x="1042425" y="96960"/>
                  <a:pt x="1054567" y="103031"/>
                </a:cubicBezTo>
                <a:cubicBezTo>
                  <a:pt x="1094557" y="123026"/>
                  <a:pt x="1034586" y="190958"/>
                  <a:pt x="1093203" y="103031"/>
                </a:cubicBezTo>
                <a:cubicBezTo>
                  <a:pt x="1123254" y="98738"/>
                  <a:pt x="1153589" y="84199"/>
                  <a:pt x="1183355" y="90152"/>
                </a:cubicBezTo>
                <a:cubicBezTo>
                  <a:pt x="1201215" y="93724"/>
                  <a:pt x="1206837" y="118685"/>
                  <a:pt x="1221992" y="128788"/>
                </a:cubicBezTo>
                <a:cubicBezTo>
                  <a:pt x="1233288" y="136318"/>
                  <a:pt x="1247750" y="137374"/>
                  <a:pt x="1260629" y="141667"/>
                </a:cubicBezTo>
                <a:cubicBezTo>
                  <a:pt x="1290680" y="137374"/>
                  <a:pt x="1318644" y="94981"/>
                  <a:pt x="1350781" y="128788"/>
                </a:cubicBezTo>
                <a:cubicBezTo>
                  <a:pt x="1382918" y="162595"/>
                  <a:pt x="1373123" y="398063"/>
                  <a:pt x="1453454" y="344509"/>
                </a:cubicBezTo>
                <a:cubicBezTo>
                  <a:pt x="1530727" y="370267"/>
                  <a:pt x="1544978" y="185491"/>
                  <a:pt x="1555770" y="140952"/>
                </a:cubicBezTo>
                <a:cubicBezTo>
                  <a:pt x="1566562" y="96413"/>
                  <a:pt x="1507295" y="83593"/>
                  <a:pt x="1518206" y="77273"/>
                </a:cubicBezTo>
                <a:cubicBezTo>
                  <a:pt x="1529117" y="70953"/>
                  <a:pt x="1585982" y="99826"/>
                  <a:pt x="1621237" y="103031"/>
                </a:cubicBezTo>
                <a:cubicBezTo>
                  <a:pt x="1680266" y="108397"/>
                  <a:pt x="1648068" y="54735"/>
                  <a:pt x="1672753" y="128788"/>
                </a:cubicBezTo>
                <a:cubicBezTo>
                  <a:pt x="1694218" y="133081"/>
                  <a:pt x="1715426" y="144382"/>
                  <a:pt x="1737147" y="141667"/>
                </a:cubicBezTo>
                <a:cubicBezTo>
                  <a:pt x="1752506" y="139747"/>
                  <a:pt x="1761939" y="122831"/>
                  <a:pt x="1775784" y="115909"/>
                </a:cubicBezTo>
                <a:cubicBezTo>
                  <a:pt x="1787926" y="109838"/>
                  <a:pt x="1801541" y="107324"/>
                  <a:pt x="1814420" y="103031"/>
                </a:cubicBezTo>
                <a:lnTo>
                  <a:pt x="1853057" y="115909"/>
                </a:lnTo>
                <a:cubicBezTo>
                  <a:pt x="1882426" y="125698"/>
                  <a:pt x="1900110" y="160709"/>
                  <a:pt x="1930330" y="167425"/>
                </a:cubicBezTo>
                <a:cubicBezTo>
                  <a:pt x="1945000" y="170685"/>
                  <a:pt x="2004054" y="106580"/>
                  <a:pt x="2007603" y="103031"/>
                </a:cubicBezTo>
                <a:cubicBezTo>
                  <a:pt x="2007603" y="103031"/>
                  <a:pt x="2057999" y="73433"/>
                  <a:pt x="2084877" y="77273"/>
                </a:cubicBezTo>
                <a:cubicBezTo>
                  <a:pt x="2098316" y="79193"/>
                  <a:pt x="2087155" y="107429"/>
                  <a:pt x="2097755" y="115909"/>
                </a:cubicBezTo>
                <a:cubicBezTo>
                  <a:pt x="2111577" y="126966"/>
                  <a:pt x="2132099" y="124495"/>
                  <a:pt x="2149271" y="128788"/>
                </a:cubicBezTo>
                <a:cubicBezTo>
                  <a:pt x="2162150" y="124495"/>
                  <a:pt x="2174656" y="118854"/>
                  <a:pt x="2187908" y="115909"/>
                </a:cubicBezTo>
                <a:cubicBezTo>
                  <a:pt x="2213399" y="110244"/>
                  <a:pt x="2242509" y="115987"/>
                  <a:pt x="2265181" y="103031"/>
                </a:cubicBezTo>
                <a:cubicBezTo>
                  <a:pt x="2276968" y="96296"/>
                  <a:pt x="2273767" y="77273"/>
                  <a:pt x="2278060" y="64394"/>
                </a:cubicBezTo>
                <a:cubicBezTo>
                  <a:pt x="2404372" y="106499"/>
                  <a:pt x="2225942" y="38236"/>
                  <a:pt x="2342454" y="115909"/>
                </a:cubicBezTo>
                <a:cubicBezTo>
                  <a:pt x="2357182" y="125727"/>
                  <a:pt x="2376798" y="124495"/>
                  <a:pt x="2393970" y="128788"/>
                </a:cubicBezTo>
                <a:cubicBezTo>
                  <a:pt x="2406849" y="120202"/>
                  <a:pt x="2420715" y="112940"/>
                  <a:pt x="2432606" y="103031"/>
                </a:cubicBezTo>
                <a:cubicBezTo>
                  <a:pt x="2498704" y="47949"/>
                  <a:pt x="2441647" y="54529"/>
                  <a:pt x="2548516" y="90152"/>
                </a:cubicBezTo>
                <a:cubicBezTo>
                  <a:pt x="2578567" y="94445"/>
                  <a:pt x="2608463" y="106052"/>
                  <a:pt x="2638668" y="103031"/>
                </a:cubicBezTo>
                <a:cubicBezTo>
                  <a:pt x="2753895" y="91508"/>
                  <a:pt x="2605355" y="53289"/>
                  <a:pt x="2715941" y="90152"/>
                </a:cubicBezTo>
                <a:cubicBezTo>
                  <a:pt x="2745992" y="94445"/>
                  <a:pt x="2776327" y="97078"/>
                  <a:pt x="2806093" y="103031"/>
                </a:cubicBezTo>
                <a:cubicBezTo>
                  <a:pt x="2819405" y="105693"/>
                  <a:pt x="2831154" y="115909"/>
                  <a:pt x="2844730" y="115909"/>
                </a:cubicBezTo>
                <a:cubicBezTo>
                  <a:pt x="2924710" y="115909"/>
                  <a:pt x="2841676" y="75238"/>
                  <a:pt x="2922003" y="128788"/>
                </a:cubicBezTo>
                <a:cubicBezTo>
                  <a:pt x="2934882" y="120202"/>
                  <a:pt x="2946796" y="109953"/>
                  <a:pt x="2960640" y="103031"/>
                </a:cubicBezTo>
                <a:cubicBezTo>
                  <a:pt x="3012156" y="77273"/>
                  <a:pt x="3012154" y="94444"/>
                  <a:pt x="3076550" y="115909"/>
                </a:cubicBezTo>
                <a:cubicBezTo>
                  <a:pt x="3076550" y="115909"/>
                  <a:pt x="3127483" y="96737"/>
                  <a:pt x="3153823" y="90152"/>
                </a:cubicBezTo>
                <a:cubicBezTo>
                  <a:pt x="3242713" y="67930"/>
                  <a:pt x="3217059" y="63237"/>
                  <a:pt x="3269733" y="115909"/>
                </a:cubicBezTo>
                <a:cubicBezTo>
                  <a:pt x="3320620" y="123179"/>
                  <a:pt x="3374059" y="129112"/>
                  <a:pt x="3424279" y="141667"/>
                </a:cubicBezTo>
                <a:cubicBezTo>
                  <a:pt x="3437449" y="144960"/>
                  <a:pt x="3450037" y="150253"/>
                  <a:pt x="3462916" y="154546"/>
                </a:cubicBezTo>
                <a:cubicBezTo>
                  <a:pt x="3475795" y="150253"/>
                  <a:pt x="3490952" y="150148"/>
                  <a:pt x="3501553" y="141667"/>
                </a:cubicBezTo>
                <a:cubicBezTo>
                  <a:pt x="3513639" y="131998"/>
                  <a:pt x="3512164" y="106220"/>
                  <a:pt x="3527310" y="103031"/>
                </a:cubicBezTo>
                <a:cubicBezTo>
                  <a:pt x="3598848" y="87970"/>
                  <a:pt x="3673271" y="94445"/>
                  <a:pt x="3746251" y="90152"/>
                </a:cubicBezTo>
                <a:cubicBezTo>
                  <a:pt x="3746251" y="90152"/>
                  <a:pt x="3801803" y="99618"/>
                  <a:pt x="3823524" y="115909"/>
                </a:cubicBezTo>
                <a:cubicBezTo>
                  <a:pt x="3950842" y="211397"/>
                  <a:pt x="3763548" y="138847"/>
                  <a:pt x="3887919" y="180304"/>
                </a:cubicBezTo>
                <a:cubicBezTo>
                  <a:pt x="3900798" y="171718"/>
                  <a:pt x="3915610" y="165491"/>
                  <a:pt x="3926555" y="154546"/>
                </a:cubicBezTo>
                <a:cubicBezTo>
                  <a:pt x="3937500" y="143601"/>
                  <a:pt x="3937519" y="120461"/>
                  <a:pt x="3952313" y="115909"/>
                </a:cubicBezTo>
                <a:cubicBezTo>
                  <a:pt x="4090557" y="73373"/>
                  <a:pt x="4073827" y="72802"/>
                  <a:pt x="4119739" y="141667"/>
                </a:cubicBezTo>
                <a:cubicBezTo>
                  <a:pt x="4197437" y="152767"/>
                  <a:pt x="4206717" y="178624"/>
                  <a:pt x="4248527" y="115909"/>
                </a:cubicBezTo>
                <a:cubicBezTo>
                  <a:pt x="4256057" y="104614"/>
                  <a:pt x="4257113" y="90152"/>
                  <a:pt x="4261406" y="77273"/>
                </a:cubicBezTo>
                <a:cubicBezTo>
                  <a:pt x="4274285" y="85859"/>
                  <a:pt x="4288152" y="93122"/>
                  <a:pt x="4300043" y="103031"/>
                </a:cubicBezTo>
                <a:cubicBezTo>
                  <a:pt x="4340380" y="136645"/>
                  <a:pt x="4344749" y="172347"/>
                  <a:pt x="4415953" y="154546"/>
                </a:cubicBezTo>
                <a:cubicBezTo>
                  <a:pt x="4430969" y="150792"/>
                  <a:pt x="4433124" y="128788"/>
                  <a:pt x="4441710" y="115909"/>
                </a:cubicBezTo>
                <a:cubicBezTo>
                  <a:pt x="4463300" y="108713"/>
                  <a:pt x="4528007" y="85371"/>
                  <a:pt x="4544741" y="90152"/>
                </a:cubicBezTo>
                <a:cubicBezTo>
                  <a:pt x="4559624" y="94404"/>
                  <a:pt x="4561913" y="115909"/>
                  <a:pt x="4570499" y="128788"/>
                </a:cubicBezTo>
                <a:cubicBezTo>
                  <a:pt x="4583378" y="124495"/>
                  <a:pt x="4596994" y="121980"/>
                  <a:pt x="4609136" y="115909"/>
                </a:cubicBezTo>
                <a:cubicBezTo>
                  <a:pt x="4682609" y="79173"/>
                  <a:pt x="4611607" y="78098"/>
                  <a:pt x="4725046" y="115909"/>
                </a:cubicBezTo>
                <a:cubicBezTo>
                  <a:pt x="4737925" y="111616"/>
                  <a:pt x="4751540" y="109102"/>
                  <a:pt x="4763682" y="103031"/>
                </a:cubicBezTo>
                <a:cubicBezTo>
                  <a:pt x="4863553" y="53096"/>
                  <a:pt x="4743836" y="96768"/>
                  <a:pt x="4840955" y="64394"/>
                </a:cubicBezTo>
                <a:cubicBezTo>
                  <a:pt x="4840955" y="64394"/>
                  <a:pt x="4891888" y="83567"/>
                  <a:pt x="4918229" y="90152"/>
                </a:cubicBezTo>
                <a:cubicBezTo>
                  <a:pt x="4943562" y="96485"/>
                  <a:pt x="4969810" y="98360"/>
                  <a:pt x="4995502" y="103031"/>
                </a:cubicBezTo>
                <a:lnTo>
                  <a:pt x="5059896" y="115909"/>
                </a:lnTo>
                <a:lnTo>
                  <a:pt x="5098533" y="103031"/>
                </a:lnTo>
                <a:lnTo>
                  <a:pt x="5175806" y="77273"/>
                </a:lnTo>
                <a:cubicBezTo>
                  <a:pt x="5283022" y="104077"/>
                  <a:pt x="5177018" y="71440"/>
                  <a:pt x="5265958" y="115909"/>
                </a:cubicBezTo>
                <a:cubicBezTo>
                  <a:pt x="5284434" y="125147"/>
                  <a:pt x="5339604" y="137541"/>
                  <a:pt x="5356110" y="141667"/>
                </a:cubicBezTo>
                <a:cubicBezTo>
                  <a:pt x="5368989" y="133081"/>
                  <a:pt x="5380902" y="122831"/>
                  <a:pt x="5394747" y="115909"/>
                </a:cubicBezTo>
                <a:cubicBezTo>
                  <a:pt x="5406889" y="109838"/>
                  <a:pt x="5423785" y="112630"/>
                  <a:pt x="5433384" y="103031"/>
                </a:cubicBezTo>
                <a:cubicBezTo>
                  <a:pt x="5442984" y="93432"/>
                  <a:pt x="5441970" y="77273"/>
                  <a:pt x="5446263" y="64394"/>
                </a:cubicBezTo>
                <a:lnTo>
                  <a:pt x="5484899" y="77273"/>
                </a:lnTo>
                <a:cubicBezTo>
                  <a:pt x="5499583" y="82168"/>
                  <a:pt x="5510657" y="94445"/>
                  <a:pt x="5523536" y="103031"/>
                </a:cubicBezTo>
                <a:lnTo>
                  <a:pt x="5639446" y="180304"/>
                </a:lnTo>
                <a:cubicBezTo>
                  <a:pt x="5652325" y="176011"/>
                  <a:pt x="5668483" y="177024"/>
                  <a:pt x="5678082" y="167425"/>
                </a:cubicBezTo>
                <a:cubicBezTo>
                  <a:pt x="5687681" y="157825"/>
                  <a:pt x="5685613" y="141266"/>
                  <a:pt x="5690961" y="128788"/>
                </a:cubicBezTo>
                <a:cubicBezTo>
                  <a:pt x="5698524" y="111142"/>
                  <a:pt x="5703144" y="90848"/>
                  <a:pt x="5716719" y="77273"/>
                </a:cubicBezTo>
                <a:cubicBezTo>
                  <a:pt x="5726318" y="67674"/>
                  <a:pt x="5742476" y="68687"/>
                  <a:pt x="5755355" y="64394"/>
                </a:cubicBezTo>
                <a:cubicBezTo>
                  <a:pt x="5847999" y="95275"/>
                  <a:pt x="5732299" y="57806"/>
                  <a:pt x="5845508" y="90152"/>
                </a:cubicBezTo>
                <a:cubicBezTo>
                  <a:pt x="5877832" y="99388"/>
                  <a:pt x="5889566" y="103100"/>
                  <a:pt x="5891500" y="104102"/>
                </a:cubicBezTo>
                <a:lnTo>
                  <a:pt x="5878856" y="101821"/>
                </a:lnTo>
                <a:lnTo>
                  <a:pt x="5871835" y="100101"/>
                </a:lnTo>
                <a:cubicBezTo>
                  <a:pt x="5865938" y="98686"/>
                  <a:pt x="5871821" y="100187"/>
                  <a:pt x="5878696" y="101792"/>
                </a:cubicBezTo>
                <a:lnTo>
                  <a:pt x="5878856" y="101821"/>
                </a:lnTo>
                <a:lnTo>
                  <a:pt x="5890866" y="104763"/>
                </a:lnTo>
                <a:cubicBezTo>
                  <a:pt x="5901054" y="107280"/>
                  <a:pt x="5915536" y="110878"/>
                  <a:pt x="5935660" y="115909"/>
                </a:cubicBezTo>
                <a:cubicBezTo>
                  <a:pt x="5939953" y="103030"/>
                  <a:pt x="5937244" y="84803"/>
                  <a:pt x="5948539" y="77273"/>
                </a:cubicBezTo>
                <a:cubicBezTo>
                  <a:pt x="5966752" y="65131"/>
                  <a:pt x="5991565" y="69143"/>
                  <a:pt x="6012933" y="64394"/>
                </a:cubicBezTo>
                <a:cubicBezTo>
                  <a:pt x="6030212" y="60554"/>
                  <a:pt x="6047276" y="55808"/>
                  <a:pt x="6064448" y="51515"/>
                </a:cubicBezTo>
                <a:cubicBezTo>
                  <a:pt x="6117769" y="69289"/>
                  <a:pt x="6091789" y="56864"/>
                  <a:pt x="6141722" y="90152"/>
                </a:cubicBezTo>
                <a:cubicBezTo>
                  <a:pt x="6164313" y="105213"/>
                  <a:pt x="6193237" y="107323"/>
                  <a:pt x="6218995" y="115909"/>
                </a:cubicBezTo>
                <a:cubicBezTo>
                  <a:pt x="6218995" y="115909"/>
                  <a:pt x="6271457" y="101179"/>
                  <a:pt x="6296268" y="90152"/>
                </a:cubicBezTo>
                <a:cubicBezTo>
                  <a:pt x="6358087" y="62677"/>
                  <a:pt x="6311723" y="48939"/>
                  <a:pt x="6373541" y="90152"/>
                </a:cubicBezTo>
                <a:cubicBezTo>
                  <a:pt x="6386420" y="94445"/>
                  <a:pt x="6399008" y="99739"/>
                  <a:pt x="6412178" y="103031"/>
                </a:cubicBezTo>
                <a:cubicBezTo>
                  <a:pt x="6433414" y="108340"/>
                  <a:pt x="6455204" y="111161"/>
                  <a:pt x="6476572" y="115909"/>
                </a:cubicBezTo>
                <a:cubicBezTo>
                  <a:pt x="6493851" y="119749"/>
                  <a:pt x="6510916" y="124495"/>
                  <a:pt x="6528088" y="128788"/>
                </a:cubicBezTo>
                <a:cubicBezTo>
                  <a:pt x="6559284" y="81996"/>
                  <a:pt x="6560882" y="58803"/>
                  <a:pt x="6643998" y="77273"/>
                </a:cubicBezTo>
                <a:cubicBezTo>
                  <a:pt x="6659108" y="80631"/>
                  <a:pt x="6661169" y="103030"/>
                  <a:pt x="6669755" y="115909"/>
                </a:cubicBezTo>
                <a:cubicBezTo>
                  <a:pt x="6669755" y="115909"/>
                  <a:pt x="6720087" y="145034"/>
                  <a:pt x="6747029" y="141667"/>
                </a:cubicBezTo>
                <a:cubicBezTo>
                  <a:pt x="6762388" y="139747"/>
                  <a:pt x="6762877" y="114922"/>
                  <a:pt x="6772786" y="103031"/>
                </a:cubicBezTo>
                <a:cubicBezTo>
                  <a:pt x="6784446" y="89039"/>
                  <a:pt x="6798544" y="77273"/>
                  <a:pt x="6811423" y="64394"/>
                </a:cubicBezTo>
                <a:cubicBezTo>
                  <a:pt x="6824302" y="60101"/>
                  <a:pt x="6836484" y="51515"/>
                  <a:pt x="6850060" y="51515"/>
                </a:cubicBezTo>
                <a:cubicBezTo>
                  <a:pt x="6891531" y="51515"/>
                  <a:pt x="6894676" y="73364"/>
                  <a:pt x="6914454" y="103031"/>
                </a:cubicBezTo>
                <a:cubicBezTo>
                  <a:pt x="6927333" y="98738"/>
                  <a:pt x="6939779" y="92814"/>
                  <a:pt x="6953091" y="90152"/>
                </a:cubicBezTo>
                <a:cubicBezTo>
                  <a:pt x="7101076" y="60555"/>
                  <a:pt x="6994592" y="93490"/>
                  <a:pt x="7081879" y="64394"/>
                </a:cubicBezTo>
                <a:cubicBezTo>
                  <a:pt x="7086172" y="77273"/>
                  <a:pt x="7075470" y="66869"/>
                  <a:pt x="7094758" y="103031"/>
                </a:cubicBezTo>
                <a:cubicBezTo>
                  <a:pt x="7114046" y="139193"/>
                  <a:pt x="7166678" y="273634"/>
                  <a:pt x="7197610" y="281367"/>
                </a:cubicBezTo>
                <a:cubicBezTo>
                  <a:pt x="7210489" y="268488"/>
                  <a:pt x="7240331" y="215393"/>
                  <a:pt x="7248947" y="179231"/>
                </a:cubicBezTo>
                <a:cubicBezTo>
                  <a:pt x="7257563" y="143069"/>
                  <a:pt x="7232223" y="77243"/>
                  <a:pt x="7249305" y="64394"/>
                </a:cubicBezTo>
                <a:cubicBezTo>
                  <a:pt x="7262117" y="54757"/>
                  <a:pt x="7305918" y="85635"/>
                  <a:pt x="7332451" y="98054"/>
                </a:cubicBezTo>
                <a:lnTo>
                  <a:pt x="7336320" y="98886"/>
                </a:lnTo>
                <a:lnTo>
                  <a:pt x="7339457" y="103031"/>
                </a:lnTo>
                <a:cubicBezTo>
                  <a:pt x="7369712" y="119839"/>
                  <a:pt x="7408144" y="111616"/>
                  <a:pt x="7442488" y="115909"/>
                </a:cubicBezTo>
                <a:cubicBezTo>
                  <a:pt x="7579581" y="96326"/>
                  <a:pt x="7502409" y="105779"/>
                  <a:pt x="7674308" y="90152"/>
                </a:cubicBezTo>
                <a:cubicBezTo>
                  <a:pt x="7717908" y="86188"/>
                  <a:pt x="7760167" y="107323"/>
                  <a:pt x="7803096" y="115909"/>
                </a:cubicBezTo>
                <a:cubicBezTo>
                  <a:pt x="7815975" y="111616"/>
                  <a:pt x="7828157" y="103031"/>
                  <a:pt x="7841733" y="103031"/>
                </a:cubicBezTo>
                <a:cubicBezTo>
                  <a:pt x="7855309" y="103031"/>
                  <a:pt x="7867491" y="120202"/>
                  <a:pt x="7880370" y="115909"/>
                </a:cubicBezTo>
                <a:cubicBezTo>
                  <a:pt x="7897649" y="110149"/>
                  <a:pt x="7906127" y="90152"/>
                  <a:pt x="7919006" y="77273"/>
                </a:cubicBezTo>
                <a:cubicBezTo>
                  <a:pt x="7931885" y="81566"/>
                  <a:pt x="7945501" y="84081"/>
                  <a:pt x="7957643" y="90152"/>
                </a:cubicBezTo>
                <a:cubicBezTo>
                  <a:pt x="7971487" y="97074"/>
                  <a:pt x="7982435" y="108987"/>
                  <a:pt x="7996279" y="115909"/>
                </a:cubicBezTo>
                <a:cubicBezTo>
                  <a:pt x="8022698" y="129118"/>
                  <a:pt x="8047134" y="137044"/>
                  <a:pt x="8073553" y="115909"/>
                </a:cubicBezTo>
                <a:cubicBezTo>
                  <a:pt x="8085639" y="106240"/>
                  <a:pt x="8090724" y="90152"/>
                  <a:pt x="8099310" y="77273"/>
                </a:cubicBezTo>
                <a:cubicBezTo>
                  <a:pt x="8112189" y="72980"/>
                  <a:pt x="8124371" y="64394"/>
                  <a:pt x="8137947" y="64394"/>
                </a:cubicBezTo>
                <a:cubicBezTo>
                  <a:pt x="8151523" y="64394"/>
                  <a:pt x="8163531" y="73543"/>
                  <a:pt x="8176584" y="77273"/>
                </a:cubicBezTo>
                <a:cubicBezTo>
                  <a:pt x="8193603" y="82136"/>
                  <a:pt x="8210927" y="85859"/>
                  <a:pt x="8228099" y="90152"/>
                </a:cubicBezTo>
                <a:cubicBezTo>
                  <a:pt x="8448373" y="75467"/>
                  <a:pt x="8360057" y="97682"/>
                  <a:pt x="8498555" y="51515"/>
                </a:cubicBezTo>
                <a:cubicBezTo>
                  <a:pt x="8511434" y="55808"/>
                  <a:pt x="8523616" y="64394"/>
                  <a:pt x="8537192" y="64394"/>
                </a:cubicBezTo>
                <a:cubicBezTo>
                  <a:pt x="8550768" y="64394"/>
                  <a:pt x="8562659" y="54808"/>
                  <a:pt x="8575829" y="51515"/>
                </a:cubicBezTo>
                <a:cubicBezTo>
                  <a:pt x="8597065" y="46206"/>
                  <a:pt x="8618758" y="42929"/>
                  <a:pt x="8640223" y="38636"/>
                </a:cubicBezTo>
                <a:cubicBezTo>
                  <a:pt x="8747440" y="65440"/>
                  <a:pt x="8641434" y="32802"/>
                  <a:pt x="8730375" y="77273"/>
                </a:cubicBezTo>
                <a:cubicBezTo>
                  <a:pt x="8783699" y="103936"/>
                  <a:pt x="8775334" y="95139"/>
                  <a:pt x="8767480" y="88905"/>
                </a:cubicBezTo>
                <a:lnTo>
                  <a:pt x="8764363" y="86578"/>
                </a:lnTo>
                <a:lnTo>
                  <a:pt x="8776909" y="95241"/>
                </a:lnTo>
                <a:cubicBezTo>
                  <a:pt x="8783884" y="99990"/>
                  <a:pt x="8793806" y="106682"/>
                  <a:pt x="8807648" y="115909"/>
                </a:cubicBezTo>
                <a:cubicBezTo>
                  <a:pt x="8840214" y="124051"/>
                  <a:pt x="8867007" y="140544"/>
                  <a:pt x="8897801" y="115909"/>
                </a:cubicBezTo>
                <a:cubicBezTo>
                  <a:pt x="8909887" y="106240"/>
                  <a:pt x="8914972" y="90152"/>
                  <a:pt x="8923558" y="77273"/>
                </a:cubicBezTo>
                <a:cubicBezTo>
                  <a:pt x="8955656" y="70853"/>
                  <a:pt x="8995471" y="65659"/>
                  <a:pt x="9026589" y="51515"/>
                </a:cubicBezTo>
                <a:cubicBezTo>
                  <a:pt x="9061545" y="35626"/>
                  <a:pt x="9095276" y="17172"/>
                  <a:pt x="912962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74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1139170"/>
            <a:ext cx="9144000" cy="5739801"/>
          </a:xfrm>
          <a:prstGeom prst="rect">
            <a:avLst/>
          </a:prstGeom>
        </p:spPr>
      </p:pic>
      <p:pic>
        <p:nvPicPr>
          <p:cNvPr id="515" name="Picture 5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" y="5915919"/>
            <a:ext cx="9153878" cy="955350"/>
          </a:xfrm>
          <a:prstGeom prst="rect">
            <a:avLst/>
          </a:prstGeom>
        </p:spPr>
      </p:pic>
      <p:grpSp>
        <p:nvGrpSpPr>
          <p:cNvPr id="519" name="Group 518"/>
          <p:cNvGrpSpPr/>
          <p:nvPr/>
        </p:nvGrpSpPr>
        <p:grpSpPr>
          <a:xfrm>
            <a:off x="-175899" y="903083"/>
            <a:ext cx="9468230" cy="2321493"/>
            <a:chOff x="-175899" y="903083"/>
            <a:chExt cx="9468230" cy="2321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6978">
              <a:off x="3682792" y="1598032"/>
              <a:ext cx="238393" cy="1735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49781">
              <a:off x="3147179" y="2682577"/>
              <a:ext cx="238393" cy="1735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69472">
              <a:off x="2993422" y="1527958"/>
              <a:ext cx="238393" cy="1735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7857">
              <a:off x="2308779" y="1922954"/>
              <a:ext cx="238393" cy="1735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35867">
              <a:off x="3075314" y="2145709"/>
              <a:ext cx="238393" cy="1735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81703">
              <a:off x="3789722" y="2559491"/>
              <a:ext cx="238393" cy="1735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4616">
              <a:off x="3709770" y="3051003"/>
              <a:ext cx="238393" cy="1735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4623">
              <a:off x="4002744" y="2149617"/>
              <a:ext cx="238393" cy="1735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38209">
              <a:off x="4466804" y="1690192"/>
              <a:ext cx="238393" cy="1735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76099">
              <a:off x="4431375" y="2939181"/>
              <a:ext cx="238393" cy="1735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7682">
              <a:off x="4719950" y="2235332"/>
              <a:ext cx="238393" cy="17357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89" y="1543667"/>
              <a:ext cx="238393" cy="1735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72803">
              <a:off x="912190" y="2753262"/>
              <a:ext cx="238393" cy="17357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92494">
              <a:off x="263058" y="1786094"/>
              <a:ext cx="238393" cy="17357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0879">
              <a:off x="-175899" y="2443417"/>
              <a:ext cx="238393" cy="1735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8889">
              <a:off x="610027" y="2303719"/>
              <a:ext cx="238393" cy="17357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4725">
              <a:off x="1433803" y="2358380"/>
              <a:ext cx="238393" cy="1735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7638">
              <a:off x="1579760" y="2834481"/>
              <a:ext cx="238393" cy="1735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645">
              <a:off x="1443308" y="1896552"/>
              <a:ext cx="238393" cy="17357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61231">
              <a:off x="1655957" y="1279135"/>
              <a:ext cx="238393" cy="1735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99121">
              <a:off x="2177249" y="2414690"/>
              <a:ext cx="238393" cy="1735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704">
              <a:off x="2124323" y="1655824"/>
              <a:ext cx="238393" cy="1735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44119">
              <a:off x="7583712" y="1670557"/>
              <a:ext cx="238393" cy="1735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16922">
              <a:off x="8048516" y="2787283"/>
              <a:ext cx="238393" cy="1735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36613">
              <a:off x="7077575" y="2143809"/>
              <a:ext cx="238393" cy="1735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998">
              <a:off x="6924905" y="2919340"/>
              <a:ext cx="238393" cy="1735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03008">
              <a:off x="7596809" y="2488365"/>
              <a:ext cx="238393" cy="1735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48844">
              <a:off x="8378343" y="2222282"/>
              <a:ext cx="238393" cy="1735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1757">
              <a:off x="8696042" y="2605744"/>
              <a:ext cx="238393" cy="1735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1764">
              <a:off x="8209655" y="1792259"/>
              <a:ext cx="238393" cy="1735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05350">
              <a:off x="8168726" y="1140532"/>
              <a:ext cx="238393" cy="1735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43240">
              <a:off x="9086348" y="1988590"/>
              <a:ext cx="238393" cy="1735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23">
              <a:off x="8745881" y="1308324"/>
              <a:ext cx="238393" cy="173573"/>
            </a:xfrm>
            <a:prstGeom prst="rect">
              <a:avLst/>
            </a:prstGeom>
          </p:spPr>
        </p:pic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78133">
              <a:off x="5525215" y="1581690"/>
              <a:ext cx="238393" cy="173573"/>
            </a:xfrm>
            <a:prstGeom prst="rect">
              <a:avLst/>
            </a:prstGeom>
          </p:spPr>
        </p:pic>
        <p:pic>
          <p:nvPicPr>
            <p:cNvPr id="457" name="Picture 45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50936">
              <a:off x="6225300" y="2568098"/>
              <a:ext cx="238393" cy="173573"/>
            </a:xfrm>
            <a:prstGeom prst="rect">
              <a:avLst/>
            </a:prstGeom>
          </p:spPr>
        </p:pic>
        <p:pic>
          <p:nvPicPr>
            <p:cNvPr id="458" name="Picture 45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70627">
              <a:off x="5136168" y="2155087"/>
              <a:ext cx="238393" cy="173573"/>
            </a:xfrm>
            <a:prstGeom prst="rect">
              <a:avLst/>
            </a:prstGeom>
          </p:spPr>
        </p:pic>
        <p:pic>
          <p:nvPicPr>
            <p:cNvPr id="459" name="Picture 45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012">
              <a:off x="5158647" y="2945183"/>
              <a:ext cx="238393" cy="173573"/>
            </a:xfrm>
            <a:prstGeom prst="rect">
              <a:avLst/>
            </a:prstGeom>
          </p:spPr>
        </p:pic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7022">
              <a:off x="5718706" y="2376386"/>
              <a:ext cx="238393" cy="173573"/>
            </a:xfrm>
            <a:prstGeom prst="rect">
              <a:avLst/>
            </a:prstGeom>
          </p:spPr>
        </p:pic>
        <p:pic>
          <p:nvPicPr>
            <p:cNvPr id="461" name="Picture 46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82858">
              <a:off x="6422121" y="1944180"/>
              <a:ext cx="238393" cy="173573"/>
            </a:xfrm>
            <a:prstGeom prst="rect">
              <a:avLst/>
            </a:prstGeom>
          </p:spPr>
        </p:pic>
        <p:pic>
          <p:nvPicPr>
            <p:cNvPr id="462" name="Picture 46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25771">
              <a:off x="6816702" y="2247958"/>
              <a:ext cx="238393" cy="173573"/>
            </a:xfrm>
            <a:prstGeom prst="rect">
              <a:avLst/>
            </a:prstGeom>
          </p:spPr>
        </p:pic>
        <p:pic>
          <p:nvPicPr>
            <p:cNvPr id="463" name="Picture 46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5778">
              <a:off x="6162577" y="1562064"/>
              <a:ext cx="238393" cy="173573"/>
            </a:xfrm>
            <a:prstGeom prst="rect">
              <a:avLst/>
            </a:prstGeom>
          </p:spPr>
        </p:pic>
        <p:pic>
          <p:nvPicPr>
            <p:cNvPr id="464" name="Picture 46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39364">
              <a:off x="5978644" y="935493"/>
              <a:ext cx="238393" cy="173573"/>
            </a:xfrm>
            <a:prstGeom prst="rect">
              <a:avLst/>
            </a:prstGeom>
          </p:spPr>
        </p:pic>
        <p:pic>
          <p:nvPicPr>
            <p:cNvPr id="465" name="Picture 46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77254">
              <a:off x="7060982" y="1559812"/>
              <a:ext cx="238393" cy="173573"/>
            </a:xfrm>
            <a:prstGeom prst="rect">
              <a:avLst/>
            </a:prstGeom>
          </p:spPr>
        </p:pic>
        <p:pic>
          <p:nvPicPr>
            <p:cNvPr id="466" name="Picture 46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8837">
              <a:off x="6578609" y="971599"/>
              <a:ext cx="238393" cy="173573"/>
            </a:xfrm>
            <a:prstGeom prst="rect">
              <a:avLst/>
            </a:prstGeom>
          </p:spPr>
        </p:pic>
      </p:grpSp>
      <p:grpSp>
        <p:nvGrpSpPr>
          <p:cNvPr id="520" name="Group 519"/>
          <p:cNvGrpSpPr/>
          <p:nvPr/>
        </p:nvGrpSpPr>
        <p:grpSpPr>
          <a:xfrm>
            <a:off x="-207763" y="2838412"/>
            <a:ext cx="10330481" cy="1792059"/>
            <a:chOff x="-207763" y="2838412"/>
            <a:chExt cx="10330481" cy="1792059"/>
          </a:xfrm>
        </p:grpSpPr>
        <p:grpSp>
          <p:nvGrpSpPr>
            <p:cNvPr id="42" name="Group 41"/>
            <p:cNvGrpSpPr/>
            <p:nvPr/>
          </p:nvGrpSpPr>
          <p:grpSpPr>
            <a:xfrm>
              <a:off x="8330659" y="3109718"/>
              <a:ext cx="1792059" cy="961109"/>
              <a:chOff x="4101291" y="384149"/>
              <a:chExt cx="1792059" cy="96110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 rot="1130155">
              <a:off x="3053354" y="3205412"/>
              <a:ext cx="1792059" cy="961109"/>
              <a:chOff x="4101291" y="384149"/>
              <a:chExt cx="1792059" cy="96110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-207763" y="3306875"/>
              <a:ext cx="1792059" cy="961109"/>
              <a:chOff x="4101291" y="384149"/>
              <a:chExt cx="1792059" cy="961109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 rot="20700177">
              <a:off x="5094603" y="3266926"/>
              <a:ext cx="1792059" cy="961109"/>
              <a:chOff x="4101291" y="384149"/>
              <a:chExt cx="1792059" cy="96110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67" name="Group 466"/>
            <p:cNvGrpSpPr/>
            <p:nvPr/>
          </p:nvGrpSpPr>
          <p:grpSpPr>
            <a:xfrm>
              <a:off x="6938520" y="3403549"/>
              <a:ext cx="1792059" cy="961109"/>
              <a:chOff x="4101291" y="384149"/>
              <a:chExt cx="1792059" cy="961109"/>
            </a:xfrm>
          </p:grpSpPr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69" name="Picture 46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2" name="Picture 47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3" name="Picture 47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4" name="Picture 47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5" name="Picture 47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6" name="Picture 47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7" name="Picture 47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78" name="Picture 47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  <p:grpSp>
          <p:nvGrpSpPr>
            <p:cNvPr id="479" name="Group 478"/>
            <p:cNvGrpSpPr/>
            <p:nvPr/>
          </p:nvGrpSpPr>
          <p:grpSpPr>
            <a:xfrm rot="18750063">
              <a:off x="1492813" y="3253887"/>
              <a:ext cx="1792059" cy="961109"/>
              <a:chOff x="4101291" y="384149"/>
              <a:chExt cx="1792059" cy="961109"/>
            </a:xfrm>
          </p:grpSpPr>
          <p:pic>
            <p:nvPicPr>
              <p:cNvPr id="480" name="Picture 47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2064" y="401560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1" name="Picture 48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4810718" y="106358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2" name="Picture 48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4068881" y="416559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3" name="Picture 48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4292036" y="103598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4" name="Picture 48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4570737" y="781767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5" name="Picture 48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5256292" y="809226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6" name="Picture 48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5304626" y="117168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7" name="Picture 48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4873550" y="664378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8" name="Picture 48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5158663" y="421445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89" name="Picture 48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687367" y="1018323"/>
                <a:ext cx="238393" cy="173573"/>
              </a:xfrm>
              <a:prstGeom prst="rect">
                <a:avLst/>
              </a:prstGeom>
            </p:spPr>
          </p:pic>
          <p:pic>
            <p:nvPicPr>
              <p:cNvPr id="490" name="Picture 48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625439" y="432581"/>
                <a:ext cx="238393" cy="173573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-439222" y="4312880"/>
            <a:ext cx="10196495" cy="816364"/>
            <a:chOff x="-439222" y="4312880"/>
            <a:chExt cx="10196495" cy="816364"/>
          </a:xfrm>
        </p:grpSpPr>
        <p:grpSp>
          <p:nvGrpSpPr>
            <p:cNvPr id="90" name="Group 89"/>
            <p:cNvGrpSpPr/>
            <p:nvPr/>
          </p:nvGrpSpPr>
          <p:grpSpPr>
            <a:xfrm>
              <a:off x="5836749" y="4353338"/>
              <a:ext cx="1250081" cy="662270"/>
              <a:chOff x="-1042328" y="2620224"/>
              <a:chExt cx="8333873" cy="4415134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 rot="741351">
              <a:off x="7161046" y="4430979"/>
              <a:ext cx="1250081" cy="662270"/>
              <a:chOff x="-1042328" y="2620224"/>
              <a:chExt cx="8333873" cy="4415134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 rot="21330815">
              <a:off x="4557358" y="4364591"/>
              <a:ext cx="1250081" cy="662270"/>
              <a:chOff x="-1042328" y="2620224"/>
              <a:chExt cx="8333873" cy="441513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 rot="12307838">
              <a:off x="3270099" y="4362429"/>
              <a:ext cx="1250081" cy="662270"/>
              <a:chOff x="-1042328" y="2620224"/>
              <a:chExt cx="8333873" cy="4415134"/>
            </a:xfrm>
          </p:grpSpPr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38" name="Group 137"/>
            <p:cNvGrpSpPr/>
            <p:nvPr/>
          </p:nvGrpSpPr>
          <p:grpSpPr>
            <a:xfrm rot="729465">
              <a:off x="797498" y="4402498"/>
              <a:ext cx="1250081" cy="662270"/>
              <a:chOff x="-1042328" y="2620224"/>
              <a:chExt cx="8333873" cy="4415134"/>
            </a:xfrm>
          </p:grpSpPr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 rot="20860927">
              <a:off x="2112432" y="4413079"/>
              <a:ext cx="1250081" cy="662270"/>
              <a:chOff x="-1042328" y="2620224"/>
              <a:chExt cx="8333873" cy="4415134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 rot="741351">
              <a:off x="-439222" y="4312880"/>
              <a:ext cx="1250081" cy="662270"/>
              <a:chOff x="-1042328" y="2620224"/>
              <a:chExt cx="8333873" cy="4415134"/>
            </a:xfrm>
          </p:grpSpPr>
          <p:pic>
            <p:nvPicPr>
              <p:cNvPr id="492" name="Picture 49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3" name="Picture 49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4" name="Picture 49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5" name="Picture 49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6" name="Picture 49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7" name="Picture 49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8" name="Picture 49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499" name="Picture 49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  <p:grpSp>
          <p:nvGrpSpPr>
            <p:cNvPr id="503" name="Group 502"/>
            <p:cNvGrpSpPr/>
            <p:nvPr/>
          </p:nvGrpSpPr>
          <p:grpSpPr>
            <a:xfrm rot="741351">
              <a:off x="8507192" y="4466974"/>
              <a:ext cx="1250081" cy="662270"/>
              <a:chOff x="-1042328" y="2620224"/>
              <a:chExt cx="8333873" cy="4415134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00" y="2694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72803">
                <a:off x="1544992" y="5232628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492494">
                <a:off x="-1258395" y="34894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70879">
                <a:off x="-618873" y="54807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58889">
                <a:off x="206430" y="412560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09" name="Picture 50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04725">
                <a:off x="3490786" y="4635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7638">
                <a:off x="4326529" y="5878202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27645">
                <a:off x="2191160" y="342961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261231">
                <a:off x="3777356" y="2836291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99121">
                <a:off x="5064348" y="4339989"/>
                <a:ext cx="1589289" cy="1157156"/>
              </a:xfrm>
              <a:prstGeom prst="rect">
                <a:avLst/>
              </a:prstGeom>
            </p:spPr>
          </p:pic>
          <p:pic>
            <p:nvPicPr>
              <p:cNvPr id="514" name="Picture 513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0704">
                <a:off x="5702256" y="2836291"/>
                <a:ext cx="1589289" cy="1157156"/>
              </a:xfrm>
              <a:prstGeom prst="rect">
                <a:avLst/>
              </a:prstGeom>
            </p:spPr>
          </p:pic>
        </p:grpSp>
      </p:grpSp>
      <p:grpSp>
        <p:nvGrpSpPr>
          <p:cNvPr id="518" name="Group 517"/>
          <p:cNvGrpSpPr/>
          <p:nvPr/>
        </p:nvGrpSpPr>
        <p:grpSpPr>
          <a:xfrm>
            <a:off x="-36936" y="4920906"/>
            <a:ext cx="9243212" cy="1210115"/>
            <a:chOff x="-36936" y="4920906"/>
            <a:chExt cx="9243212" cy="1210115"/>
          </a:xfrm>
        </p:grpSpPr>
        <p:grpSp>
          <p:nvGrpSpPr>
            <p:cNvPr id="309" name="Group 308"/>
            <p:cNvGrpSpPr/>
            <p:nvPr/>
          </p:nvGrpSpPr>
          <p:grpSpPr>
            <a:xfrm rot="237095">
              <a:off x="115464" y="5347525"/>
              <a:ext cx="4623905" cy="783496"/>
              <a:chOff x="3715215" y="5213331"/>
              <a:chExt cx="4623905" cy="783496"/>
            </a:xfrm>
          </p:grpSpPr>
          <p:grpSp>
            <p:nvGrpSpPr>
              <p:cNvPr id="310" name="Group 309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1" name="Group 310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6" name="Picture 36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7" name="Picture 36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2" name="Group 311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3" name="Group 312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4" name="Group 313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37" name="Picture 33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15" name="Group 314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2" name="Group 381"/>
            <p:cNvGrpSpPr/>
            <p:nvPr/>
          </p:nvGrpSpPr>
          <p:grpSpPr>
            <a:xfrm rot="237095">
              <a:off x="4582371" y="5330886"/>
              <a:ext cx="4623905" cy="783496"/>
              <a:chOff x="3715215" y="5213331"/>
              <a:chExt cx="4623905" cy="783496"/>
            </a:xfrm>
          </p:grpSpPr>
          <p:grpSp>
            <p:nvGrpSpPr>
              <p:cNvPr id="383" name="Group 38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3" name="Picture 45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54" name="Picture 45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4" name="Group 38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5" name="Group 38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3" name="Picture 42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4" name="Picture 42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6" name="Picture 42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7" name="Picture 42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6" name="Group 38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8" name="Picture 41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9" name="Picture 41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7" name="Group 38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rot="237095">
              <a:off x="-36936" y="4937545"/>
              <a:ext cx="4623905" cy="783496"/>
              <a:chOff x="3715215" y="5213331"/>
              <a:chExt cx="4623905" cy="783496"/>
            </a:xfrm>
          </p:grpSpPr>
          <p:grpSp>
            <p:nvGrpSpPr>
              <p:cNvPr id="163" name="Group 162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6" name="Group 165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168" name="Group 167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Group 234"/>
            <p:cNvGrpSpPr/>
            <p:nvPr/>
          </p:nvGrpSpPr>
          <p:grpSpPr>
            <a:xfrm rot="237095">
              <a:off x="4429971" y="4920906"/>
              <a:ext cx="4623905" cy="783496"/>
              <a:chOff x="3715215" y="5213331"/>
              <a:chExt cx="4623905" cy="783496"/>
            </a:xfrm>
          </p:grpSpPr>
          <p:grpSp>
            <p:nvGrpSpPr>
              <p:cNvPr id="236" name="Group 235"/>
              <p:cNvGrpSpPr/>
              <p:nvPr/>
            </p:nvGrpSpPr>
            <p:grpSpPr>
              <a:xfrm rot="596690">
                <a:off x="5977744" y="5263810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97" name="Picture 29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8" name="Picture 29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9" name="Picture 29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0" name="Picture 29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7" name="Group 236"/>
              <p:cNvGrpSpPr/>
              <p:nvPr/>
            </p:nvGrpSpPr>
            <p:grpSpPr>
              <a:xfrm rot="20367081">
                <a:off x="7378206" y="5236037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/>
              <p:cNvGrpSpPr/>
              <p:nvPr/>
            </p:nvGrpSpPr>
            <p:grpSpPr>
              <a:xfrm>
                <a:off x="4518789" y="5387819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/>
              <p:cNvGrpSpPr/>
              <p:nvPr/>
            </p:nvGrpSpPr>
            <p:grpSpPr>
              <a:xfrm rot="10800000">
                <a:off x="3715215" y="5407454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7" name="Picture 26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8" name="Picture 26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9" name="Picture 26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1" name="Picture 27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/>
              <p:cNvGrpSpPr/>
              <p:nvPr/>
            </p:nvGrpSpPr>
            <p:grpSpPr>
              <a:xfrm rot="10800000">
                <a:off x="5236301" y="5365288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6610702" y="5213331"/>
                <a:ext cx="960914" cy="589373"/>
                <a:chOff x="1770111" y="2829470"/>
                <a:chExt cx="960914" cy="589373"/>
              </a:xfrm>
            </p:grpSpPr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0111" y="28763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72803">
                  <a:off x="2037444" y="314419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492494">
                  <a:off x="1889090" y="318965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270879">
                  <a:off x="2137927" y="324527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258889">
                  <a:off x="1823018" y="3053982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04725">
                  <a:off x="2173773" y="3053983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47638">
                  <a:off x="2294312" y="3202326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27645">
                  <a:off x="1978832" y="2962889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261231">
                  <a:off x="2255267" y="2861880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599121">
                  <a:off x="2359512" y="3022368"/>
                  <a:ext cx="238393" cy="173573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60704">
                  <a:off x="2492632" y="2894980"/>
                  <a:ext cx="238393" cy="17357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16" name="TextBox 515"/>
          <p:cNvSpPr txBox="1"/>
          <p:nvPr/>
        </p:nvSpPr>
        <p:spPr>
          <a:xfrm>
            <a:off x="676099" y="717136"/>
            <a:ext cx="2922595" cy="461665"/>
          </a:xfrm>
          <a:prstGeom prst="rect">
            <a:avLst/>
          </a:prstGeom>
          <a:solidFill>
            <a:srgbClr val="E7F6FF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sediment settles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5340319" y="6196267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becomes rock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1" name="TextBox 520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620 million years ago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4724" y="991191"/>
            <a:ext cx="1628587" cy="369332"/>
          </a:xfrm>
          <a:prstGeom prst="rect">
            <a:avLst/>
          </a:prstGeom>
          <a:solidFill>
            <a:srgbClr val="E7F6FF">
              <a:alpha val="6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(grains of sand)</a:t>
            </a:r>
            <a:endParaRPr lang="en-US" dirty="0"/>
          </a:p>
        </p:txBody>
      </p:sp>
      <p:sp>
        <p:nvSpPr>
          <p:cNvPr id="522" name="TextBox 521"/>
          <p:cNvSpPr txBox="1"/>
          <p:nvPr/>
        </p:nvSpPr>
        <p:spPr>
          <a:xfrm>
            <a:off x="6840097" y="718608"/>
            <a:ext cx="222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565 million years ago</a:t>
            </a:r>
            <a:endParaRPr lang="en-US" dirty="0"/>
          </a:p>
        </p:txBody>
      </p:sp>
      <p:grpSp>
        <p:nvGrpSpPr>
          <p:cNvPr id="536" name="Group 535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537" name="Straight Connector 536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" name="TextBox 542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544" name="TextBox 543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545" name="Straight Connector 544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6840097" y="152117"/>
            <a:ext cx="579931" cy="297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655582" y="200508"/>
            <a:ext cx="108496" cy="580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2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5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-9878" y="5960189"/>
            <a:ext cx="9153878" cy="91795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25758" y="5937161"/>
            <a:ext cx="9182637" cy="940157"/>
          </a:xfrm>
          <a:custGeom>
            <a:avLst/>
            <a:gdLst>
              <a:gd name="connsiteX0" fmla="*/ 0 w 9182637"/>
              <a:gd name="connsiteY0" fmla="*/ 12878 h 940157"/>
              <a:gd name="connsiteX1" fmla="*/ 12879 w 9182637"/>
              <a:gd name="connsiteY1" fmla="*/ 940157 h 940157"/>
              <a:gd name="connsiteX2" fmla="*/ 9169758 w 9182637"/>
              <a:gd name="connsiteY2" fmla="*/ 940157 h 940157"/>
              <a:gd name="connsiteX3" fmla="*/ 9182637 w 9182637"/>
              <a:gd name="connsiteY3" fmla="*/ 0 h 940157"/>
              <a:gd name="connsiteX4" fmla="*/ 9144000 w 9182637"/>
              <a:gd name="connsiteY4" fmla="*/ 0 h 940157"/>
              <a:gd name="connsiteX5" fmla="*/ 9040969 w 9182637"/>
              <a:gd name="connsiteY5" fmla="*/ 51515 h 940157"/>
              <a:gd name="connsiteX6" fmla="*/ 8937938 w 9182637"/>
              <a:gd name="connsiteY6" fmla="*/ 77273 h 940157"/>
              <a:gd name="connsiteX7" fmla="*/ 8912181 w 9182637"/>
              <a:gd name="connsiteY7" fmla="*/ 115909 h 940157"/>
              <a:gd name="connsiteX8" fmla="*/ 8822028 w 9182637"/>
              <a:gd name="connsiteY8" fmla="*/ 115909 h 940157"/>
              <a:gd name="connsiteX9" fmla="*/ 8744755 w 9182637"/>
              <a:gd name="connsiteY9" fmla="*/ 77273 h 940157"/>
              <a:gd name="connsiteX10" fmla="*/ 8654603 w 9182637"/>
              <a:gd name="connsiteY10" fmla="*/ 38636 h 940157"/>
              <a:gd name="connsiteX11" fmla="*/ 8590209 w 9182637"/>
              <a:gd name="connsiteY11" fmla="*/ 51515 h 940157"/>
              <a:gd name="connsiteX12" fmla="*/ 8551572 w 9182637"/>
              <a:gd name="connsiteY12" fmla="*/ 64394 h 940157"/>
              <a:gd name="connsiteX13" fmla="*/ 8512935 w 9182637"/>
              <a:gd name="connsiteY13" fmla="*/ 51515 h 940157"/>
              <a:gd name="connsiteX14" fmla="*/ 8242479 w 9182637"/>
              <a:gd name="connsiteY14" fmla="*/ 90152 h 940157"/>
              <a:gd name="connsiteX15" fmla="*/ 8190964 w 9182637"/>
              <a:gd name="connsiteY15" fmla="*/ 77273 h 940157"/>
              <a:gd name="connsiteX16" fmla="*/ 8152327 w 9182637"/>
              <a:gd name="connsiteY16" fmla="*/ 64394 h 940157"/>
              <a:gd name="connsiteX17" fmla="*/ 8113690 w 9182637"/>
              <a:gd name="connsiteY17" fmla="*/ 77273 h 940157"/>
              <a:gd name="connsiteX18" fmla="*/ 8087933 w 9182637"/>
              <a:gd name="connsiteY18" fmla="*/ 115909 h 940157"/>
              <a:gd name="connsiteX19" fmla="*/ 8010659 w 9182637"/>
              <a:gd name="connsiteY19" fmla="*/ 115909 h 940157"/>
              <a:gd name="connsiteX20" fmla="*/ 7972023 w 9182637"/>
              <a:gd name="connsiteY20" fmla="*/ 90152 h 940157"/>
              <a:gd name="connsiteX21" fmla="*/ 7933386 w 9182637"/>
              <a:gd name="connsiteY21" fmla="*/ 77273 h 940157"/>
              <a:gd name="connsiteX22" fmla="*/ 7894750 w 9182637"/>
              <a:gd name="connsiteY22" fmla="*/ 115909 h 940157"/>
              <a:gd name="connsiteX23" fmla="*/ 7856113 w 9182637"/>
              <a:gd name="connsiteY23" fmla="*/ 103031 h 940157"/>
              <a:gd name="connsiteX24" fmla="*/ 7817476 w 9182637"/>
              <a:gd name="connsiteY24" fmla="*/ 115909 h 940157"/>
              <a:gd name="connsiteX25" fmla="*/ 7688688 w 9182637"/>
              <a:gd name="connsiteY25" fmla="*/ 90152 h 940157"/>
              <a:gd name="connsiteX26" fmla="*/ 7456868 w 9182637"/>
              <a:gd name="connsiteY26" fmla="*/ 115909 h 940157"/>
              <a:gd name="connsiteX27" fmla="*/ 7353837 w 9182637"/>
              <a:gd name="connsiteY27" fmla="*/ 103031 h 940157"/>
              <a:gd name="connsiteX28" fmla="*/ 7340958 w 9182637"/>
              <a:gd name="connsiteY28" fmla="*/ 51515 h 940157"/>
              <a:gd name="connsiteX29" fmla="*/ 7302321 w 9182637"/>
              <a:gd name="connsiteY29" fmla="*/ 38636 h 940157"/>
              <a:gd name="connsiteX30" fmla="*/ 7263685 w 9182637"/>
              <a:gd name="connsiteY30" fmla="*/ 64394 h 940157"/>
              <a:gd name="connsiteX31" fmla="*/ 7237927 w 9182637"/>
              <a:gd name="connsiteY31" fmla="*/ 103031 h 940157"/>
              <a:gd name="connsiteX32" fmla="*/ 7199290 w 9182637"/>
              <a:gd name="connsiteY32" fmla="*/ 141667 h 940157"/>
              <a:gd name="connsiteX33" fmla="*/ 7109138 w 9182637"/>
              <a:gd name="connsiteY33" fmla="*/ 103031 h 940157"/>
              <a:gd name="connsiteX34" fmla="*/ 7096259 w 9182637"/>
              <a:gd name="connsiteY34" fmla="*/ 64394 h 940157"/>
              <a:gd name="connsiteX35" fmla="*/ 6967471 w 9182637"/>
              <a:gd name="connsiteY35" fmla="*/ 90152 h 940157"/>
              <a:gd name="connsiteX36" fmla="*/ 6928834 w 9182637"/>
              <a:gd name="connsiteY36" fmla="*/ 103031 h 940157"/>
              <a:gd name="connsiteX37" fmla="*/ 6864440 w 9182637"/>
              <a:gd name="connsiteY37" fmla="*/ 51515 h 940157"/>
              <a:gd name="connsiteX38" fmla="*/ 6825803 w 9182637"/>
              <a:gd name="connsiteY38" fmla="*/ 64394 h 940157"/>
              <a:gd name="connsiteX39" fmla="*/ 6787166 w 9182637"/>
              <a:gd name="connsiteY39" fmla="*/ 103031 h 940157"/>
              <a:gd name="connsiteX40" fmla="*/ 6761409 w 9182637"/>
              <a:gd name="connsiteY40" fmla="*/ 141667 h 940157"/>
              <a:gd name="connsiteX41" fmla="*/ 6684135 w 9182637"/>
              <a:gd name="connsiteY41" fmla="*/ 115909 h 940157"/>
              <a:gd name="connsiteX42" fmla="*/ 6658378 w 9182637"/>
              <a:gd name="connsiteY42" fmla="*/ 77273 h 940157"/>
              <a:gd name="connsiteX43" fmla="*/ 6542468 w 9182637"/>
              <a:gd name="connsiteY43" fmla="*/ 128788 h 940157"/>
              <a:gd name="connsiteX44" fmla="*/ 6490952 w 9182637"/>
              <a:gd name="connsiteY44" fmla="*/ 115909 h 940157"/>
              <a:gd name="connsiteX45" fmla="*/ 6426558 w 9182637"/>
              <a:gd name="connsiteY45" fmla="*/ 103031 h 940157"/>
              <a:gd name="connsiteX46" fmla="*/ 6387921 w 9182637"/>
              <a:gd name="connsiteY46" fmla="*/ 90152 h 940157"/>
              <a:gd name="connsiteX47" fmla="*/ 6310648 w 9182637"/>
              <a:gd name="connsiteY47" fmla="*/ 90152 h 940157"/>
              <a:gd name="connsiteX48" fmla="*/ 6233375 w 9182637"/>
              <a:gd name="connsiteY48" fmla="*/ 115909 h 940157"/>
              <a:gd name="connsiteX49" fmla="*/ 6156102 w 9182637"/>
              <a:gd name="connsiteY49" fmla="*/ 90152 h 940157"/>
              <a:gd name="connsiteX50" fmla="*/ 6078828 w 9182637"/>
              <a:gd name="connsiteY50" fmla="*/ 51515 h 940157"/>
              <a:gd name="connsiteX51" fmla="*/ 6027313 w 9182637"/>
              <a:gd name="connsiteY51" fmla="*/ 64394 h 940157"/>
              <a:gd name="connsiteX52" fmla="*/ 5962919 w 9182637"/>
              <a:gd name="connsiteY52" fmla="*/ 77273 h 940157"/>
              <a:gd name="connsiteX53" fmla="*/ 5950040 w 9182637"/>
              <a:gd name="connsiteY53" fmla="*/ 115909 h 940157"/>
              <a:gd name="connsiteX54" fmla="*/ 5859888 w 9182637"/>
              <a:gd name="connsiteY54" fmla="*/ 90152 h 940157"/>
              <a:gd name="connsiteX55" fmla="*/ 5769735 w 9182637"/>
              <a:gd name="connsiteY55" fmla="*/ 64394 h 940157"/>
              <a:gd name="connsiteX56" fmla="*/ 5731099 w 9182637"/>
              <a:gd name="connsiteY56" fmla="*/ 77273 h 940157"/>
              <a:gd name="connsiteX57" fmla="*/ 5705341 w 9182637"/>
              <a:gd name="connsiteY57" fmla="*/ 128788 h 940157"/>
              <a:gd name="connsiteX58" fmla="*/ 5692462 w 9182637"/>
              <a:gd name="connsiteY58" fmla="*/ 167425 h 940157"/>
              <a:gd name="connsiteX59" fmla="*/ 5653826 w 9182637"/>
              <a:gd name="connsiteY59" fmla="*/ 180304 h 940157"/>
              <a:gd name="connsiteX60" fmla="*/ 5537916 w 9182637"/>
              <a:gd name="connsiteY60" fmla="*/ 103031 h 940157"/>
              <a:gd name="connsiteX61" fmla="*/ 5499279 w 9182637"/>
              <a:gd name="connsiteY61" fmla="*/ 77273 h 940157"/>
              <a:gd name="connsiteX62" fmla="*/ 5460643 w 9182637"/>
              <a:gd name="connsiteY62" fmla="*/ 64394 h 940157"/>
              <a:gd name="connsiteX63" fmla="*/ 5447764 w 9182637"/>
              <a:gd name="connsiteY63" fmla="*/ 103031 h 940157"/>
              <a:gd name="connsiteX64" fmla="*/ 5409127 w 9182637"/>
              <a:gd name="connsiteY64" fmla="*/ 115909 h 940157"/>
              <a:gd name="connsiteX65" fmla="*/ 5370490 w 9182637"/>
              <a:gd name="connsiteY65" fmla="*/ 141667 h 940157"/>
              <a:gd name="connsiteX66" fmla="*/ 5280338 w 9182637"/>
              <a:gd name="connsiteY66" fmla="*/ 115909 h 940157"/>
              <a:gd name="connsiteX67" fmla="*/ 5190186 w 9182637"/>
              <a:gd name="connsiteY67" fmla="*/ 77273 h 940157"/>
              <a:gd name="connsiteX68" fmla="*/ 5112913 w 9182637"/>
              <a:gd name="connsiteY68" fmla="*/ 103031 h 940157"/>
              <a:gd name="connsiteX69" fmla="*/ 5074276 w 9182637"/>
              <a:gd name="connsiteY69" fmla="*/ 115909 h 940157"/>
              <a:gd name="connsiteX70" fmla="*/ 5009882 w 9182637"/>
              <a:gd name="connsiteY70" fmla="*/ 103031 h 940157"/>
              <a:gd name="connsiteX71" fmla="*/ 4932609 w 9182637"/>
              <a:gd name="connsiteY71" fmla="*/ 90152 h 940157"/>
              <a:gd name="connsiteX72" fmla="*/ 4855335 w 9182637"/>
              <a:gd name="connsiteY72" fmla="*/ 64394 h 940157"/>
              <a:gd name="connsiteX73" fmla="*/ 4778062 w 9182637"/>
              <a:gd name="connsiteY73" fmla="*/ 103031 h 940157"/>
              <a:gd name="connsiteX74" fmla="*/ 4739426 w 9182637"/>
              <a:gd name="connsiteY74" fmla="*/ 115909 h 940157"/>
              <a:gd name="connsiteX75" fmla="*/ 4623516 w 9182637"/>
              <a:gd name="connsiteY75" fmla="*/ 115909 h 940157"/>
              <a:gd name="connsiteX76" fmla="*/ 4584879 w 9182637"/>
              <a:gd name="connsiteY76" fmla="*/ 128788 h 940157"/>
              <a:gd name="connsiteX77" fmla="*/ 4559121 w 9182637"/>
              <a:gd name="connsiteY77" fmla="*/ 90152 h 940157"/>
              <a:gd name="connsiteX78" fmla="*/ 4456090 w 9182637"/>
              <a:gd name="connsiteY78" fmla="*/ 115909 h 940157"/>
              <a:gd name="connsiteX79" fmla="*/ 4430333 w 9182637"/>
              <a:gd name="connsiteY79" fmla="*/ 154546 h 940157"/>
              <a:gd name="connsiteX80" fmla="*/ 4314423 w 9182637"/>
              <a:gd name="connsiteY80" fmla="*/ 103031 h 940157"/>
              <a:gd name="connsiteX81" fmla="*/ 4275786 w 9182637"/>
              <a:gd name="connsiteY81" fmla="*/ 77273 h 940157"/>
              <a:gd name="connsiteX82" fmla="*/ 4262907 w 9182637"/>
              <a:gd name="connsiteY82" fmla="*/ 115909 h 940157"/>
              <a:gd name="connsiteX83" fmla="*/ 4134119 w 9182637"/>
              <a:gd name="connsiteY83" fmla="*/ 141667 h 940157"/>
              <a:gd name="connsiteX84" fmla="*/ 3966693 w 9182637"/>
              <a:gd name="connsiteY84" fmla="*/ 115909 h 940157"/>
              <a:gd name="connsiteX85" fmla="*/ 3940935 w 9182637"/>
              <a:gd name="connsiteY85" fmla="*/ 154546 h 940157"/>
              <a:gd name="connsiteX86" fmla="*/ 3902299 w 9182637"/>
              <a:gd name="connsiteY86" fmla="*/ 180304 h 940157"/>
              <a:gd name="connsiteX87" fmla="*/ 3837904 w 9182637"/>
              <a:gd name="connsiteY87" fmla="*/ 115909 h 940157"/>
              <a:gd name="connsiteX88" fmla="*/ 3760631 w 9182637"/>
              <a:gd name="connsiteY88" fmla="*/ 90152 h 940157"/>
              <a:gd name="connsiteX89" fmla="*/ 3541690 w 9182637"/>
              <a:gd name="connsiteY89" fmla="*/ 103031 h 940157"/>
              <a:gd name="connsiteX90" fmla="*/ 3515933 w 9182637"/>
              <a:gd name="connsiteY90" fmla="*/ 141667 h 940157"/>
              <a:gd name="connsiteX91" fmla="*/ 3477296 w 9182637"/>
              <a:gd name="connsiteY91" fmla="*/ 154546 h 940157"/>
              <a:gd name="connsiteX92" fmla="*/ 3438659 w 9182637"/>
              <a:gd name="connsiteY92" fmla="*/ 141667 h 940157"/>
              <a:gd name="connsiteX93" fmla="*/ 3284113 w 9182637"/>
              <a:gd name="connsiteY93" fmla="*/ 115909 h 940157"/>
              <a:gd name="connsiteX94" fmla="*/ 3168203 w 9182637"/>
              <a:gd name="connsiteY94" fmla="*/ 90152 h 940157"/>
              <a:gd name="connsiteX95" fmla="*/ 3090930 w 9182637"/>
              <a:gd name="connsiteY95" fmla="*/ 115909 h 940157"/>
              <a:gd name="connsiteX96" fmla="*/ 2975020 w 9182637"/>
              <a:gd name="connsiteY96" fmla="*/ 103031 h 940157"/>
              <a:gd name="connsiteX97" fmla="*/ 2936383 w 9182637"/>
              <a:gd name="connsiteY97" fmla="*/ 128788 h 940157"/>
              <a:gd name="connsiteX98" fmla="*/ 2859110 w 9182637"/>
              <a:gd name="connsiteY98" fmla="*/ 115909 h 940157"/>
              <a:gd name="connsiteX99" fmla="*/ 2820473 w 9182637"/>
              <a:gd name="connsiteY99" fmla="*/ 103031 h 940157"/>
              <a:gd name="connsiteX100" fmla="*/ 2730321 w 9182637"/>
              <a:gd name="connsiteY100" fmla="*/ 90152 h 940157"/>
              <a:gd name="connsiteX101" fmla="*/ 2653048 w 9182637"/>
              <a:gd name="connsiteY101" fmla="*/ 103031 h 940157"/>
              <a:gd name="connsiteX102" fmla="*/ 2562896 w 9182637"/>
              <a:gd name="connsiteY102" fmla="*/ 90152 h 940157"/>
              <a:gd name="connsiteX103" fmla="*/ 2446986 w 9182637"/>
              <a:gd name="connsiteY103" fmla="*/ 103031 h 940157"/>
              <a:gd name="connsiteX104" fmla="*/ 2408350 w 9182637"/>
              <a:gd name="connsiteY104" fmla="*/ 128788 h 940157"/>
              <a:gd name="connsiteX105" fmla="*/ 2356834 w 9182637"/>
              <a:gd name="connsiteY105" fmla="*/ 115909 h 940157"/>
              <a:gd name="connsiteX106" fmla="*/ 2292440 w 9182637"/>
              <a:gd name="connsiteY106" fmla="*/ 64394 h 940157"/>
              <a:gd name="connsiteX107" fmla="*/ 2279561 w 9182637"/>
              <a:gd name="connsiteY107" fmla="*/ 103031 h 940157"/>
              <a:gd name="connsiteX108" fmla="*/ 2202288 w 9182637"/>
              <a:gd name="connsiteY108" fmla="*/ 115909 h 940157"/>
              <a:gd name="connsiteX109" fmla="*/ 2163651 w 9182637"/>
              <a:gd name="connsiteY109" fmla="*/ 128788 h 940157"/>
              <a:gd name="connsiteX110" fmla="*/ 2112135 w 9182637"/>
              <a:gd name="connsiteY110" fmla="*/ 115909 h 940157"/>
              <a:gd name="connsiteX111" fmla="*/ 2099257 w 9182637"/>
              <a:gd name="connsiteY111" fmla="*/ 77273 h 940157"/>
              <a:gd name="connsiteX112" fmla="*/ 2021983 w 9182637"/>
              <a:gd name="connsiteY112" fmla="*/ 103031 h 940157"/>
              <a:gd name="connsiteX113" fmla="*/ 1944710 w 9182637"/>
              <a:gd name="connsiteY113" fmla="*/ 167425 h 940157"/>
              <a:gd name="connsiteX114" fmla="*/ 1867437 w 9182637"/>
              <a:gd name="connsiteY114" fmla="*/ 115909 h 940157"/>
              <a:gd name="connsiteX115" fmla="*/ 1828800 w 9182637"/>
              <a:gd name="connsiteY115" fmla="*/ 103031 h 940157"/>
              <a:gd name="connsiteX116" fmla="*/ 1790164 w 9182637"/>
              <a:gd name="connsiteY116" fmla="*/ 115909 h 940157"/>
              <a:gd name="connsiteX117" fmla="*/ 1751527 w 9182637"/>
              <a:gd name="connsiteY117" fmla="*/ 141667 h 940157"/>
              <a:gd name="connsiteX118" fmla="*/ 1687133 w 9182637"/>
              <a:gd name="connsiteY118" fmla="*/ 128788 h 940157"/>
              <a:gd name="connsiteX119" fmla="*/ 1635617 w 9182637"/>
              <a:gd name="connsiteY119" fmla="*/ 103031 h 940157"/>
              <a:gd name="connsiteX120" fmla="*/ 1532586 w 9182637"/>
              <a:gd name="connsiteY120" fmla="*/ 77273 h 940157"/>
              <a:gd name="connsiteX121" fmla="*/ 1493950 w 9182637"/>
              <a:gd name="connsiteY121" fmla="*/ 90152 h 940157"/>
              <a:gd name="connsiteX122" fmla="*/ 1442434 w 9182637"/>
              <a:gd name="connsiteY122" fmla="*/ 115909 h 940157"/>
              <a:gd name="connsiteX123" fmla="*/ 1365161 w 9182637"/>
              <a:gd name="connsiteY123" fmla="*/ 128788 h 940157"/>
              <a:gd name="connsiteX124" fmla="*/ 1275009 w 9182637"/>
              <a:gd name="connsiteY124" fmla="*/ 141667 h 940157"/>
              <a:gd name="connsiteX125" fmla="*/ 1236372 w 9182637"/>
              <a:gd name="connsiteY125" fmla="*/ 128788 h 940157"/>
              <a:gd name="connsiteX126" fmla="*/ 1197735 w 9182637"/>
              <a:gd name="connsiteY126" fmla="*/ 90152 h 940157"/>
              <a:gd name="connsiteX127" fmla="*/ 1107583 w 9182637"/>
              <a:gd name="connsiteY127" fmla="*/ 103031 h 940157"/>
              <a:gd name="connsiteX128" fmla="*/ 1068947 w 9182637"/>
              <a:gd name="connsiteY128" fmla="*/ 103031 h 940157"/>
              <a:gd name="connsiteX129" fmla="*/ 1030310 w 9182637"/>
              <a:gd name="connsiteY129" fmla="*/ 115909 h 940157"/>
              <a:gd name="connsiteX130" fmla="*/ 888643 w 9182637"/>
              <a:gd name="connsiteY130" fmla="*/ 115909 h 940157"/>
              <a:gd name="connsiteX131" fmla="*/ 798490 w 9182637"/>
              <a:gd name="connsiteY131" fmla="*/ 103031 h 940157"/>
              <a:gd name="connsiteX132" fmla="*/ 746975 w 9182637"/>
              <a:gd name="connsiteY132" fmla="*/ 128788 h 940157"/>
              <a:gd name="connsiteX133" fmla="*/ 708338 w 9182637"/>
              <a:gd name="connsiteY133" fmla="*/ 141667 h 940157"/>
              <a:gd name="connsiteX134" fmla="*/ 631065 w 9182637"/>
              <a:gd name="connsiteY134" fmla="*/ 128788 h 940157"/>
              <a:gd name="connsiteX135" fmla="*/ 605307 w 9182637"/>
              <a:gd name="connsiteY135" fmla="*/ 90152 h 940157"/>
              <a:gd name="connsiteX136" fmla="*/ 566671 w 9182637"/>
              <a:gd name="connsiteY136" fmla="*/ 64394 h 940157"/>
              <a:gd name="connsiteX137" fmla="*/ 425003 w 9182637"/>
              <a:gd name="connsiteY137" fmla="*/ 103031 h 940157"/>
              <a:gd name="connsiteX138" fmla="*/ 386366 w 9182637"/>
              <a:gd name="connsiteY138" fmla="*/ 90152 h 940157"/>
              <a:gd name="connsiteX139" fmla="*/ 360609 w 9182637"/>
              <a:gd name="connsiteY139" fmla="*/ 51515 h 940157"/>
              <a:gd name="connsiteX140" fmla="*/ 309093 w 9182637"/>
              <a:gd name="connsiteY140" fmla="*/ 64394 h 940157"/>
              <a:gd name="connsiteX141" fmla="*/ 206062 w 9182637"/>
              <a:gd name="connsiteY141" fmla="*/ 51515 h 940157"/>
              <a:gd name="connsiteX142" fmla="*/ 206062 w 9182637"/>
              <a:gd name="connsiteY142" fmla="*/ 51515 h 940157"/>
              <a:gd name="connsiteX143" fmla="*/ 103031 w 9182637"/>
              <a:gd name="connsiteY143" fmla="*/ 38636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182637" h="940157">
                <a:moveTo>
                  <a:pt x="0" y="12878"/>
                </a:moveTo>
                <a:lnTo>
                  <a:pt x="12879" y="940157"/>
                </a:lnTo>
                <a:lnTo>
                  <a:pt x="9169758" y="940157"/>
                </a:lnTo>
                <a:lnTo>
                  <a:pt x="9182637" y="0"/>
                </a:lnTo>
                <a:lnTo>
                  <a:pt x="9144000" y="0"/>
                </a:lnTo>
                <a:cubicBezTo>
                  <a:pt x="9109656" y="17172"/>
                  <a:pt x="9075925" y="35626"/>
                  <a:pt x="9040969" y="51515"/>
                </a:cubicBezTo>
                <a:cubicBezTo>
                  <a:pt x="9009851" y="65659"/>
                  <a:pt x="8970036" y="70853"/>
                  <a:pt x="8937938" y="77273"/>
                </a:cubicBezTo>
                <a:cubicBezTo>
                  <a:pt x="8929352" y="90152"/>
                  <a:pt x="8924267" y="106240"/>
                  <a:pt x="8912181" y="115909"/>
                </a:cubicBezTo>
                <a:cubicBezTo>
                  <a:pt x="8881387" y="140544"/>
                  <a:pt x="8854594" y="124051"/>
                  <a:pt x="8822028" y="115909"/>
                </a:cubicBezTo>
                <a:cubicBezTo>
                  <a:pt x="8711295" y="42088"/>
                  <a:pt x="8851404" y="130598"/>
                  <a:pt x="8744755" y="77273"/>
                </a:cubicBezTo>
                <a:cubicBezTo>
                  <a:pt x="8655814" y="32802"/>
                  <a:pt x="8761820" y="65440"/>
                  <a:pt x="8654603" y="38636"/>
                </a:cubicBezTo>
                <a:cubicBezTo>
                  <a:pt x="8633138" y="42929"/>
                  <a:pt x="8611445" y="46206"/>
                  <a:pt x="8590209" y="51515"/>
                </a:cubicBezTo>
                <a:cubicBezTo>
                  <a:pt x="8577039" y="54808"/>
                  <a:pt x="8565148" y="64394"/>
                  <a:pt x="8551572" y="64394"/>
                </a:cubicBezTo>
                <a:cubicBezTo>
                  <a:pt x="8537996" y="64394"/>
                  <a:pt x="8525814" y="55808"/>
                  <a:pt x="8512935" y="51515"/>
                </a:cubicBezTo>
                <a:cubicBezTo>
                  <a:pt x="8374437" y="97682"/>
                  <a:pt x="8462753" y="75467"/>
                  <a:pt x="8242479" y="90152"/>
                </a:cubicBezTo>
                <a:cubicBezTo>
                  <a:pt x="8225307" y="85859"/>
                  <a:pt x="8207983" y="82136"/>
                  <a:pt x="8190964" y="77273"/>
                </a:cubicBezTo>
                <a:cubicBezTo>
                  <a:pt x="8177911" y="73543"/>
                  <a:pt x="8165903" y="64394"/>
                  <a:pt x="8152327" y="64394"/>
                </a:cubicBezTo>
                <a:cubicBezTo>
                  <a:pt x="8138751" y="64394"/>
                  <a:pt x="8126569" y="72980"/>
                  <a:pt x="8113690" y="77273"/>
                </a:cubicBezTo>
                <a:cubicBezTo>
                  <a:pt x="8105104" y="90152"/>
                  <a:pt x="8100019" y="106240"/>
                  <a:pt x="8087933" y="115909"/>
                </a:cubicBezTo>
                <a:cubicBezTo>
                  <a:pt x="8061514" y="137044"/>
                  <a:pt x="8037078" y="129118"/>
                  <a:pt x="8010659" y="115909"/>
                </a:cubicBezTo>
                <a:cubicBezTo>
                  <a:pt x="7996815" y="108987"/>
                  <a:pt x="7985867" y="97074"/>
                  <a:pt x="7972023" y="90152"/>
                </a:cubicBezTo>
                <a:cubicBezTo>
                  <a:pt x="7959881" y="84081"/>
                  <a:pt x="7946265" y="81566"/>
                  <a:pt x="7933386" y="77273"/>
                </a:cubicBezTo>
                <a:cubicBezTo>
                  <a:pt x="7920507" y="90152"/>
                  <a:pt x="7912029" y="110149"/>
                  <a:pt x="7894750" y="115909"/>
                </a:cubicBezTo>
                <a:cubicBezTo>
                  <a:pt x="7881871" y="120202"/>
                  <a:pt x="7869689" y="103031"/>
                  <a:pt x="7856113" y="103031"/>
                </a:cubicBezTo>
                <a:cubicBezTo>
                  <a:pt x="7842537" y="103031"/>
                  <a:pt x="7830355" y="111616"/>
                  <a:pt x="7817476" y="115909"/>
                </a:cubicBezTo>
                <a:cubicBezTo>
                  <a:pt x="7774547" y="107323"/>
                  <a:pt x="7732288" y="86188"/>
                  <a:pt x="7688688" y="90152"/>
                </a:cubicBezTo>
                <a:cubicBezTo>
                  <a:pt x="7516789" y="105779"/>
                  <a:pt x="7593961" y="96326"/>
                  <a:pt x="7456868" y="115909"/>
                </a:cubicBezTo>
                <a:cubicBezTo>
                  <a:pt x="7422524" y="111616"/>
                  <a:pt x="7384092" y="119839"/>
                  <a:pt x="7353837" y="103031"/>
                </a:cubicBezTo>
                <a:cubicBezTo>
                  <a:pt x="7338364" y="94435"/>
                  <a:pt x="7352015" y="65337"/>
                  <a:pt x="7340958" y="51515"/>
                </a:cubicBezTo>
                <a:cubicBezTo>
                  <a:pt x="7332477" y="40914"/>
                  <a:pt x="7315200" y="42929"/>
                  <a:pt x="7302321" y="38636"/>
                </a:cubicBezTo>
                <a:cubicBezTo>
                  <a:pt x="7289442" y="47222"/>
                  <a:pt x="7274630" y="53449"/>
                  <a:pt x="7263685" y="64394"/>
                </a:cubicBezTo>
                <a:cubicBezTo>
                  <a:pt x="7252740" y="75339"/>
                  <a:pt x="7247836" y="91140"/>
                  <a:pt x="7237927" y="103031"/>
                </a:cubicBezTo>
                <a:cubicBezTo>
                  <a:pt x="7226267" y="117023"/>
                  <a:pt x="7212169" y="128788"/>
                  <a:pt x="7199290" y="141667"/>
                </a:cubicBezTo>
                <a:cubicBezTo>
                  <a:pt x="7168358" y="133934"/>
                  <a:pt x="7131372" y="130823"/>
                  <a:pt x="7109138" y="103031"/>
                </a:cubicBezTo>
                <a:cubicBezTo>
                  <a:pt x="7100657" y="92430"/>
                  <a:pt x="7100552" y="77273"/>
                  <a:pt x="7096259" y="64394"/>
                </a:cubicBezTo>
                <a:cubicBezTo>
                  <a:pt x="7008972" y="93490"/>
                  <a:pt x="7115456" y="60555"/>
                  <a:pt x="6967471" y="90152"/>
                </a:cubicBezTo>
                <a:cubicBezTo>
                  <a:pt x="6954159" y="92814"/>
                  <a:pt x="6941713" y="98738"/>
                  <a:pt x="6928834" y="103031"/>
                </a:cubicBezTo>
                <a:cubicBezTo>
                  <a:pt x="6909056" y="73364"/>
                  <a:pt x="6905911" y="51515"/>
                  <a:pt x="6864440" y="51515"/>
                </a:cubicBezTo>
                <a:cubicBezTo>
                  <a:pt x="6850864" y="51515"/>
                  <a:pt x="6838682" y="60101"/>
                  <a:pt x="6825803" y="64394"/>
                </a:cubicBezTo>
                <a:cubicBezTo>
                  <a:pt x="6812924" y="77273"/>
                  <a:pt x="6798826" y="89039"/>
                  <a:pt x="6787166" y="103031"/>
                </a:cubicBezTo>
                <a:cubicBezTo>
                  <a:pt x="6777257" y="114922"/>
                  <a:pt x="6776768" y="139747"/>
                  <a:pt x="6761409" y="141667"/>
                </a:cubicBezTo>
                <a:cubicBezTo>
                  <a:pt x="6734467" y="145034"/>
                  <a:pt x="6684135" y="115909"/>
                  <a:pt x="6684135" y="115909"/>
                </a:cubicBezTo>
                <a:cubicBezTo>
                  <a:pt x="6675549" y="103030"/>
                  <a:pt x="6673488" y="80631"/>
                  <a:pt x="6658378" y="77273"/>
                </a:cubicBezTo>
                <a:cubicBezTo>
                  <a:pt x="6575262" y="58803"/>
                  <a:pt x="6573664" y="81996"/>
                  <a:pt x="6542468" y="128788"/>
                </a:cubicBezTo>
                <a:cubicBezTo>
                  <a:pt x="6525296" y="124495"/>
                  <a:pt x="6508231" y="119749"/>
                  <a:pt x="6490952" y="115909"/>
                </a:cubicBezTo>
                <a:cubicBezTo>
                  <a:pt x="6469584" y="111161"/>
                  <a:pt x="6447794" y="108340"/>
                  <a:pt x="6426558" y="103031"/>
                </a:cubicBezTo>
                <a:cubicBezTo>
                  <a:pt x="6413388" y="99739"/>
                  <a:pt x="6400800" y="94445"/>
                  <a:pt x="6387921" y="90152"/>
                </a:cubicBezTo>
                <a:cubicBezTo>
                  <a:pt x="6326103" y="48939"/>
                  <a:pt x="6372467" y="62677"/>
                  <a:pt x="6310648" y="90152"/>
                </a:cubicBezTo>
                <a:cubicBezTo>
                  <a:pt x="6285837" y="101179"/>
                  <a:pt x="6233375" y="115909"/>
                  <a:pt x="6233375" y="115909"/>
                </a:cubicBezTo>
                <a:cubicBezTo>
                  <a:pt x="6207617" y="107323"/>
                  <a:pt x="6178693" y="105213"/>
                  <a:pt x="6156102" y="90152"/>
                </a:cubicBezTo>
                <a:cubicBezTo>
                  <a:pt x="6106169" y="56864"/>
                  <a:pt x="6132149" y="69289"/>
                  <a:pt x="6078828" y="51515"/>
                </a:cubicBezTo>
                <a:cubicBezTo>
                  <a:pt x="6061656" y="55808"/>
                  <a:pt x="6044592" y="60554"/>
                  <a:pt x="6027313" y="64394"/>
                </a:cubicBezTo>
                <a:cubicBezTo>
                  <a:pt x="6005945" y="69143"/>
                  <a:pt x="5981132" y="65131"/>
                  <a:pt x="5962919" y="77273"/>
                </a:cubicBezTo>
                <a:cubicBezTo>
                  <a:pt x="5951624" y="84803"/>
                  <a:pt x="5954333" y="103030"/>
                  <a:pt x="5950040" y="115909"/>
                </a:cubicBezTo>
                <a:cubicBezTo>
                  <a:pt x="5789043" y="75663"/>
                  <a:pt x="5989182" y="127094"/>
                  <a:pt x="5859888" y="90152"/>
                </a:cubicBezTo>
                <a:cubicBezTo>
                  <a:pt x="5746679" y="57806"/>
                  <a:pt x="5862379" y="95275"/>
                  <a:pt x="5769735" y="64394"/>
                </a:cubicBezTo>
                <a:cubicBezTo>
                  <a:pt x="5756856" y="68687"/>
                  <a:pt x="5740698" y="67674"/>
                  <a:pt x="5731099" y="77273"/>
                </a:cubicBezTo>
                <a:cubicBezTo>
                  <a:pt x="5717524" y="90848"/>
                  <a:pt x="5712904" y="111142"/>
                  <a:pt x="5705341" y="128788"/>
                </a:cubicBezTo>
                <a:cubicBezTo>
                  <a:pt x="5699993" y="141266"/>
                  <a:pt x="5702061" y="157825"/>
                  <a:pt x="5692462" y="167425"/>
                </a:cubicBezTo>
                <a:cubicBezTo>
                  <a:pt x="5682863" y="177024"/>
                  <a:pt x="5666705" y="176011"/>
                  <a:pt x="5653826" y="180304"/>
                </a:cubicBezTo>
                <a:lnTo>
                  <a:pt x="5537916" y="103031"/>
                </a:lnTo>
                <a:cubicBezTo>
                  <a:pt x="5525037" y="94445"/>
                  <a:pt x="5513963" y="82168"/>
                  <a:pt x="5499279" y="77273"/>
                </a:cubicBezTo>
                <a:lnTo>
                  <a:pt x="5460643" y="64394"/>
                </a:lnTo>
                <a:cubicBezTo>
                  <a:pt x="5456350" y="77273"/>
                  <a:pt x="5457364" y="93432"/>
                  <a:pt x="5447764" y="103031"/>
                </a:cubicBezTo>
                <a:cubicBezTo>
                  <a:pt x="5438165" y="112630"/>
                  <a:pt x="5421269" y="109838"/>
                  <a:pt x="5409127" y="115909"/>
                </a:cubicBezTo>
                <a:cubicBezTo>
                  <a:pt x="5395282" y="122831"/>
                  <a:pt x="5383369" y="133081"/>
                  <a:pt x="5370490" y="141667"/>
                </a:cubicBezTo>
                <a:cubicBezTo>
                  <a:pt x="5353984" y="137541"/>
                  <a:pt x="5298814" y="125147"/>
                  <a:pt x="5280338" y="115909"/>
                </a:cubicBezTo>
                <a:cubicBezTo>
                  <a:pt x="5191398" y="71440"/>
                  <a:pt x="5297402" y="104077"/>
                  <a:pt x="5190186" y="77273"/>
                </a:cubicBezTo>
                <a:lnTo>
                  <a:pt x="5112913" y="103031"/>
                </a:lnTo>
                <a:lnTo>
                  <a:pt x="5074276" y="115909"/>
                </a:lnTo>
                <a:lnTo>
                  <a:pt x="5009882" y="103031"/>
                </a:lnTo>
                <a:cubicBezTo>
                  <a:pt x="4984190" y="98360"/>
                  <a:pt x="4957942" y="96485"/>
                  <a:pt x="4932609" y="90152"/>
                </a:cubicBezTo>
                <a:cubicBezTo>
                  <a:pt x="4906268" y="83567"/>
                  <a:pt x="4855335" y="64394"/>
                  <a:pt x="4855335" y="64394"/>
                </a:cubicBezTo>
                <a:cubicBezTo>
                  <a:pt x="4758216" y="96768"/>
                  <a:pt x="4877933" y="53096"/>
                  <a:pt x="4778062" y="103031"/>
                </a:cubicBezTo>
                <a:cubicBezTo>
                  <a:pt x="4765920" y="109102"/>
                  <a:pt x="4752305" y="111616"/>
                  <a:pt x="4739426" y="115909"/>
                </a:cubicBezTo>
                <a:cubicBezTo>
                  <a:pt x="4625987" y="78098"/>
                  <a:pt x="4696989" y="79173"/>
                  <a:pt x="4623516" y="115909"/>
                </a:cubicBezTo>
                <a:cubicBezTo>
                  <a:pt x="4611374" y="121980"/>
                  <a:pt x="4597758" y="124495"/>
                  <a:pt x="4584879" y="128788"/>
                </a:cubicBezTo>
                <a:cubicBezTo>
                  <a:pt x="4576293" y="115909"/>
                  <a:pt x="4574004" y="94404"/>
                  <a:pt x="4559121" y="90152"/>
                </a:cubicBezTo>
                <a:cubicBezTo>
                  <a:pt x="4542387" y="85371"/>
                  <a:pt x="4477680" y="108713"/>
                  <a:pt x="4456090" y="115909"/>
                </a:cubicBezTo>
                <a:cubicBezTo>
                  <a:pt x="4447504" y="128788"/>
                  <a:pt x="4445349" y="150792"/>
                  <a:pt x="4430333" y="154546"/>
                </a:cubicBezTo>
                <a:cubicBezTo>
                  <a:pt x="4359129" y="172347"/>
                  <a:pt x="4354760" y="136645"/>
                  <a:pt x="4314423" y="103031"/>
                </a:cubicBezTo>
                <a:cubicBezTo>
                  <a:pt x="4302532" y="93122"/>
                  <a:pt x="4288665" y="85859"/>
                  <a:pt x="4275786" y="77273"/>
                </a:cubicBezTo>
                <a:cubicBezTo>
                  <a:pt x="4271493" y="90152"/>
                  <a:pt x="4270437" y="104614"/>
                  <a:pt x="4262907" y="115909"/>
                </a:cubicBezTo>
                <a:cubicBezTo>
                  <a:pt x="4221097" y="178624"/>
                  <a:pt x="4211817" y="152767"/>
                  <a:pt x="4134119" y="141667"/>
                </a:cubicBezTo>
                <a:cubicBezTo>
                  <a:pt x="4088207" y="72802"/>
                  <a:pt x="4104937" y="73373"/>
                  <a:pt x="3966693" y="115909"/>
                </a:cubicBezTo>
                <a:cubicBezTo>
                  <a:pt x="3951899" y="120461"/>
                  <a:pt x="3951880" y="143601"/>
                  <a:pt x="3940935" y="154546"/>
                </a:cubicBezTo>
                <a:cubicBezTo>
                  <a:pt x="3929990" y="165491"/>
                  <a:pt x="3915178" y="171718"/>
                  <a:pt x="3902299" y="180304"/>
                </a:cubicBezTo>
                <a:cubicBezTo>
                  <a:pt x="3777928" y="138847"/>
                  <a:pt x="3965222" y="211397"/>
                  <a:pt x="3837904" y="115909"/>
                </a:cubicBezTo>
                <a:cubicBezTo>
                  <a:pt x="3816183" y="99618"/>
                  <a:pt x="3760631" y="90152"/>
                  <a:pt x="3760631" y="90152"/>
                </a:cubicBezTo>
                <a:cubicBezTo>
                  <a:pt x="3687651" y="94445"/>
                  <a:pt x="3613228" y="87970"/>
                  <a:pt x="3541690" y="103031"/>
                </a:cubicBezTo>
                <a:cubicBezTo>
                  <a:pt x="3526544" y="106220"/>
                  <a:pt x="3528019" y="131998"/>
                  <a:pt x="3515933" y="141667"/>
                </a:cubicBezTo>
                <a:cubicBezTo>
                  <a:pt x="3505332" y="150148"/>
                  <a:pt x="3490175" y="150253"/>
                  <a:pt x="3477296" y="154546"/>
                </a:cubicBezTo>
                <a:cubicBezTo>
                  <a:pt x="3464417" y="150253"/>
                  <a:pt x="3451829" y="144960"/>
                  <a:pt x="3438659" y="141667"/>
                </a:cubicBezTo>
                <a:cubicBezTo>
                  <a:pt x="3388439" y="129112"/>
                  <a:pt x="3335000" y="123179"/>
                  <a:pt x="3284113" y="115909"/>
                </a:cubicBezTo>
                <a:cubicBezTo>
                  <a:pt x="3231439" y="63237"/>
                  <a:pt x="3257093" y="67930"/>
                  <a:pt x="3168203" y="90152"/>
                </a:cubicBezTo>
                <a:cubicBezTo>
                  <a:pt x="3141863" y="96737"/>
                  <a:pt x="3090930" y="115909"/>
                  <a:pt x="3090930" y="115909"/>
                </a:cubicBezTo>
                <a:cubicBezTo>
                  <a:pt x="3026534" y="94444"/>
                  <a:pt x="3026536" y="77273"/>
                  <a:pt x="2975020" y="103031"/>
                </a:cubicBezTo>
                <a:cubicBezTo>
                  <a:pt x="2961176" y="109953"/>
                  <a:pt x="2949262" y="120202"/>
                  <a:pt x="2936383" y="128788"/>
                </a:cubicBezTo>
                <a:cubicBezTo>
                  <a:pt x="2856056" y="75238"/>
                  <a:pt x="2939090" y="115909"/>
                  <a:pt x="2859110" y="115909"/>
                </a:cubicBezTo>
                <a:cubicBezTo>
                  <a:pt x="2845534" y="115909"/>
                  <a:pt x="2833785" y="105693"/>
                  <a:pt x="2820473" y="103031"/>
                </a:cubicBezTo>
                <a:cubicBezTo>
                  <a:pt x="2790707" y="97078"/>
                  <a:pt x="2760372" y="94445"/>
                  <a:pt x="2730321" y="90152"/>
                </a:cubicBezTo>
                <a:cubicBezTo>
                  <a:pt x="2619735" y="53289"/>
                  <a:pt x="2768275" y="91508"/>
                  <a:pt x="2653048" y="103031"/>
                </a:cubicBezTo>
                <a:cubicBezTo>
                  <a:pt x="2622843" y="106052"/>
                  <a:pt x="2592947" y="94445"/>
                  <a:pt x="2562896" y="90152"/>
                </a:cubicBezTo>
                <a:cubicBezTo>
                  <a:pt x="2456027" y="54529"/>
                  <a:pt x="2513084" y="47949"/>
                  <a:pt x="2446986" y="103031"/>
                </a:cubicBezTo>
                <a:cubicBezTo>
                  <a:pt x="2435095" y="112940"/>
                  <a:pt x="2421229" y="120202"/>
                  <a:pt x="2408350" y="128788"/>
                </a:cubicBezTo>
                <a:cubicBezTo>
                  <a:pt x="2391178" y="124495"/>
                  <a:pt x="2371562" y="125727"/>
                  <a:pt x="2356834" y="115909"/>
                </a:cubicBezTo>
                <a:cubicBezTo>
                  <a:pt x="2240322" y="38236"/>
                  <a:pt x="2418752" y="106499"/>
                  <a:pt x="2292440" y="64394"/>
                </a:cubicBezTo>
                <a:cubicBezTo>
                  <a:pt x="2288147" y="77273"/>
                  <a:pt x="2291348" y="96296"/>
                  <a:pt x="2279561" y="103031"/>
                </a:cubicBezTo>
                <a:cubicBezTo>
                  <a:pt x="2256889" y="115987"/>
                  <a:pt x="2227779" y="110244"/>
                  <a:pt x="2202288" y="115909"/>
                </a:cubicBezTo>
                <a:cubicBezTo>
                  <a:pt x="2189036" y="118854"/>
                  <a:pt x="2176530" y="124495"/>
                  <a:pt x="2163651" y="128788"/>
                </a:cubicBezTo>
                <a:cubicBezTo>
                  <a:pt x="2146479" y="124495"/>
                  <a:pt x="2125957" y="126966"/>
                  <a:pt x="2112135" y="115909"/>
                </a:cubicBezTo>
                <a:cubicBezTo>
                  <a:pt x="2101535" y="107429"/>
                  <a:pt x="2112696" y="79193"/>
                  <a:pt x="2099257" y="77273"/>
                </a:cubicBezTo>
                <a:cubicBezTo>
                  <a:pt x="2072379" y="73433"/>
                  <a:pt x="2021983" y="103031"/>
                  <a:pt x="2021983" y="103031"/>
                </a:cubicBezTo>
                <a:cubicBezTo>
                  <a:pt x="2018434" y="106580"/>
                  <a:pt x="1959380" y="170685"/>
                  <a:pt x="1944710" y="167425"/>
                </a:cubicBezTo>
                <a:cubicBezTo>
                  <a:pt x="1914490" y="160709"/>
                  <a:pt x="1896806" y="125698"/>
                  <a:pt x="1867437" y="115909"/>
                </a:cubicBezTo>
                <a:lnTo>
                  <a:pt x="1828800" y="103031"/>
                </a:lnTo>
                <a:cubicBezTo>
                  <a:pt x="1815921" y="107324"/>
                  <a:pt x="1802306" y="109838"/>
                  <a:pt x="1790164" y="115909"/>
                </a:cubicBezTo>
                <a:cubicBezTo>
                  <a:pt x="1776319" y="122831"/>
                  <a:pt x="1766886" y="139747"/>
                  <a:pt x="1751527" y="141667"/>
                </a:cubicBezTo>
                <a:cubicBezTo>
                  <a:pt x="1729806" y="144382"/>
                  <a:pt x="1708598" y="133081"/>
                  <a:pt x="1687133" y="128788"/>
                </a:cubicBezTo>
                <a:cubicBezTo>
                  <a:pt x="1662448" y="54735"/>
                  <a:pt x="1694646" y="108397"/>
                  <a:pt x="1635617" y="103031"/>
                </a:cubicBezTo>
                <a:cubicBezTo>
                  <a:pt x="1600362" y="99826"/>
                  <a:pt x="1532586" y="77273"/>
                  <a:pt x="1532586" y="77273"/>
                </a:cubicBezTo>
                <a:cubicBezTo>
                  <a:pt x="1519707" y="81566"/>
                  <a:pt x="1503549" y="80553"/>
                  <a:pt x="1493950" y="90152"/>
                </a:cubicBezTo>
                <a:cubicBezTo>
                  <a:pt x="1451021" y="133081"/>
                  <a:pt x="1519707" y="141667"/>
                  <a:pt x="1442434" y="115909"/>
                </a:cubicBezTo>
                <a:cubicBezTo>
                  <a:pt x="1362103" y="169463"/>
                  <a:pt x="1445142" y="128788"/>
                  <a:pt x="1365161" y="128788"/>
                </a:cubicBezTo>
                <a:cubicBezTo>
                  <a:pt x="1334805" y="128788"/>
                  <a:pt x="1305060" y="137374"/>
                  <a:pt x="1275009" y="141667"/>
                </a:cubicBezTo>
                <a:cubicBezTo>
                  <a:pt x="1262130" y="137374"/>
                  <a:pt x="1247668" y="136318"/>
                  <a:pt x="1236372" y="128788"/>
                </a:cubicBezTo>
                <a:cubicBezTo>
                  <a:pt x="1221217" y="118685"/>
                  <a:pt x="1215595" y="93724"/>
                  <a:pt x="1197735" y="90152"/>
                </a:cubicBezTo>
                <a:cubicBezTo>
                  <a:pt x="1167969" y="84199"/>
                  <a:pt x="1137634" y="98738"/>
                  <a:pt x="1107583" y="103031"/>
                </a:cubicBezTo>
                <a:cubicBezTo>
                  <a:pt x="1048966" y="190958"/>
                  <a:pt x="1108937" y="123026"/>
                  <a:pt x="1068947" y="103031"/>
                </a:cubicBezTo>
                <a:cubicBezTo>
                  <a:pt x="1056805" y="96960"/>
                  <a:pt x="1043189" y="111616"/>
                  <a:pt x="1030310" y="115909"/>
                </a:cubicBezTo>
                <a:cubicBezTo>
                  <a:pt x="941702" y="86375"/>
                  <a:pt x="1048832" y="115909"/>
                  <a:pt x="888643" y="115909"/>
                </a:cubicBezTo>
                <a:cubicBezTo>
                  <a:pt x="858287" y="115909"/>
                  <a:pt x="828541" y="107324"/>
                  <a:pt x="798490" y="103031"/>
                </a:cubicBezTo>
                <a:cubicBezTo>
                  <a:pt x="721218" y="77273"/>
                  <a:pt x="789904" y="85859"/>
                  <a:pt x="746975" y="128788"/>
                </a:cubicBezTo>
                <a:cubicBezTo>
                  <a:pt x="737375" y="138387"/>
                  <a:pt x="721217" y="137374"/>
                  <a:pt x="708338" y="141667"/>
                </a:cubicBezTo>
                <a:cubicBezTo>
                  <a:pt x="682580" y="137374"/>
                  <a:pt x="654421" y="140466"/>
                  <a:pt x="631065" y="128788"/>
                </a:cubicBezTo>
                <a:cubicBezTo>
                  <a:pt x="617221" y="121866"/>
                  <a:pt x="616252" y="101097"/>
                  <a:pt x="605307" y="90152"/>
                </a:cubicBezTo>
                <a:cubicBezTo>
                  <a:pt x="594362" y="79207"/>
                  <a:pt x="579550" y="72980"/>
                  <a:pt x="566671" y="64394"/>
                </a:cubicBezTo>
                <a:cubicBezTo>
                  <a:pt x="468631" y="97074"/>
                  <a:pt x="516021" y="84827"/>
                  <a:pt x="425003" y="103031"/>
                </a:cubicBezTo>
                <a:cubicBezTo>
                  <a:pt x="412124" y="98738"/>
                  <a:pt x="396967" y="98633"/>
                  <a:pt x="386366" y="90152"/>
                </a:cubicBezTo>
                <a:cubicBezTo>
                  <a:pt x="374279" y="80483"/>
                  <a:pt x="375293" y="56410"/>
                  <a:pt x="360609" y="51515"/>
                </a:cubicBezTo>
                <a:cubicBezTo>
                  <a:pt x="343817" y="45918"/>
                  <a:pt x="326265" y="60101"/>
                  <a:pt x="309093" y="64394"/>
                </a:cubicBezTo>
                <a:cubicBezTo>
                  <a:pt x="223351" y="50103"/>
                  <a:pt x="257933" y="51515"/>
                  <a:pt x="206062" y="51515"/>
                </a:cubicBezTo>
                <a:lnTo>
                  <a:pt x="206062" y="51515"/>
                </a:lnTo>
                <a:lnTo>
                  <a:pt x="103031" y="386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6"/>
          <a:stretch/>
        </p:blipFill>
        <p:spPr>
          <a:xfrm>
            <a:off x="2025" y="3583061"/>
            <a:ext cx="9153878" cy="917955"/>
          </a:xfrm>
          <a:custGeom>
            <a:avLst/>
            <a:gdLst>
              <a:gd name="connsiteX0" fmla="*/ 8748278 w 9153878"/>
              <a:gd name="connsiteY0" fmla="*/ 85304 h 917955"/>
              <a:gd name="connsiteX1" fmla="*/ 8749983 w 9153878"/>
              <a:gd name="connsiteY1" fmla="*/ 86577 h 917955"/>
              <a:gd name="connsiteX2" fmla="*/ 8749477 w 9153878"/>
              <a:gd name="connsiteY2" fmla="*/ 86228 h 917955"/>
              <a:gd name="connsiteX3" fmla="*/ 8748278 w 9153878"/>
              <a:gd name="connsiteY3" fmla="*/ 85304 h 917955"/>
              <a:gd name="connsiteX4" fmla="*/ 9115241 w 9153878"/>
              <a:gd name="connsiteY4" fmla="*/ 0 h 917955"/>
              <a:gd name="connsiteX5" fmla="*/ 9153878 w 9153878"/>
              <a:gd name="connsiteY5" fmla="*/ 0 h 917955"/>
              <a:gd name="connsiteX6" fmla="*/ 9141303 w 9153878"/>
              <a:gd name="connsiteY6" fmla="*/ 917955 h 917955"/>
              <a:gd name="connsiteX7" fmla="*/ 0 w 9153878"/>
              <a:gd name="connsiteY7" fmla="*/ 917955 h 917955"/>
              <a:gd name="connsiteX8" fmla="*/ 0 w 9153878"/>
              <a:gd name="connsiteY8" fmla="*/ 20068 h 917955"/>
              <a:gd name="connsiteX9" fmla="*/ 74272 w 9153878"/>
              <a:gd name="connsiteY9" fmla="*/ 38636 h 917955"/>
              <a:gd name="connsiteX10" fmla="*/ 177303 w 9153878"/>
              <a:gd name="connsiteY10" fmla="*/ 51515 h 917955"/>
              <a:gd name="connsiteX11" fmla="*/ 280334 w 9153878"/>
              <a:gd name="connsiteY11" fmla="*/ 64394 h 917955"/>
              <a:gd name="connsiteX12" fmla="*/ 331850 w 9153878"/>
              <a:gd name="connsiteY12" fmla="*/ 51515 h 917955"/>
              <a:gd name="connsiteX13" fmla="*/ 357607 w 9153878"/>
              <a:gd name="connsiteY13" fmla="*/ 90152 h 917955"/>
              <a:gd name="connsiteX14" fmla="*/ 396244 w 9153878"/>
              <a:gd name="connsiteY14" fmla="*/ 103031 h 917955"/>
              <a:gd name="connsiteX15" fmla="*/ 537912 w 9153878"/>
              <a:gd name="connsiteY15" fmla="*/ 64394 h 917955"/>
              <a:gd name="connsiteX16" fmla="*/ 576548 w 9153878"/>
              <a:gd name="connsiteY16" fmla="*/ 90152 h 917955"/>
              <a:gd name="connsiteX17" fmla="*/ 602306 w 9153878"/>
              <a:gd name="connsiteY17" fmla="*/ 128788 h 917955"/>
              <a:gd name="connsiteX18" fmla="*/ 679579 w 9153878"/>
              <a:gd name="connsiteY18" fmla="*/ 141667 h 917955"/>
              <a:gd name="connsiteX19" fmla="*/ 718216 w 9153878"/>
              <a:gd name="connsiteY19" fmla="*/ 128788 h 917955"/>
              <a:gd name="connsiteX20" fmla="*/ 769731 w 9153878"/>
              <a:gd name="connsiteY20" fmla="*/ 103031 h 917955"/>
              <a:gd name="connsiteX21" fmla="*/ 859884 w 9153878"/>
              <a:gd name="connsiteY21" fmla="*/ 115909 h 917955"/>
              <a:gd name="connsiteX22" fmla="*/ 1001551 w 9153878"/>
              <a:gd name="connsiteY22" fmla="*/ 115909 h 917955"/>
              <a:gd name="connsiteX23" fmla="*/ 1040188 w 9153878"/>
              <a:gd name="connsiteY23" fmla="*/ 103031 h 917955"/>
              <a:gd name="connsiteX24" fmla="*/ 1078824 w 9153878"/>
              <a:gd name="connsiteY24" fmla="*/ 103031 h 917955"/>
              <a:gd name="connsiteX25" fmla="*/ 1168976 w 9153878"/>
              <a:gd name="connsiteY25" fmla="*/ 90152 h 917955"/>
              <a:gd name="connsiteX26" fmla="*/ 1207613 w 9153878"/>
              <a:gd name="connsiteY26" fmla="*/ 128788 h 917955"/>
              <a:gd name="connsiteX27" fmla="*/ 1246250 w 9153878"/>
              <a:gd name="connsiteY27" fmla="*/ 141667 h 917955"/>
              <a:gd name="connsiteX28" fmla="*/ 1336402 w 9153878"/>
              <a:gd name="connsiteY28" fmla="*/ 128788 h 917955"/>
              <a:gd name="connsiteX29" fmla="*/ 1413675 w 9153878"/>
              <a:gd name="connsiteY29" fmla="*/ 115909 h 917955"/>
              <a:gd name="connsiteX30" fmla="*/ 1465191 w 9153878"/>
              <a:gd name="connsiteY30" fmla="*/ 90152 h 917955"/>
              <a:gd name="connsiteX31" fmla="*/ 1503827 w 9153878"/>
              <a:gd name="connsiteY31" fmla="*/ 77273 h 917955"/>
              <a:gd name="connsiteX32" fmla="*/ 1606858 w 9153878"/>
              <a:gd name="connsiteY32" fmla="*/ 103031 h 917955"/>
              <a:gd name="connsiteX33" fmla="*/ 1658374 w 9153878"/>
              <a:gd name="connsiteY33" fmla="*/ 128788 h 917955"/>
              <a:gd name="connsiteX34" fmla="*/ 1722768 w 9153878"/>
              <a:gd name="connsiteY34" fmla="*/ 141667 h 917955"/>
              <a:gd name="connsiteX35" fmla="*/ 1761405 w 9153878"/>
              <a:gd name="connsiteY35" fmla="*/ 115909 h 917955"/>
              <a:gd name="connsiteX36" fmla="*/ 1800041 w 9153878"/>
              <a:gd name="connsiteY36" fmla="*/ 103031 h 917955"/>
              <a:gd name="connsiteX37" fmla="*/ 1838678 w 9153878"/>
              <a:gd name="connsiteY37" fmla="*/ 115909 h 917955"/>
              <a:gd name="connsiteX38" fmla="*/ 1915951 w 9153878"/>
              <a:gd name="connsiteY38" fmla="*/ 167425 h 917955"/>
              <a:gd name="connsiteX39" fmla="*/ 1993224 w 9153878"/>
              <a:gd name="connsiteY39" fmla="*/ 103031 h 917955"/>
              <a:gd name="connsiteX40" fmla="*/ 2070498 w 9153878"/>
              <a:gd name="connsiteY40" fmla="*/ 77273 h 917955"/>
              <a:gd name="connsiteX41" fmla="*/ 2083376 w 9153878"/>
              <a:gd name="connsiteY41" fmla="*/ 115909 h 917955"/>
              <a:gd name="connsiteX42" fmla="*/ 2134892 w 9153878"/>
              <a:gd name="connsiteY42" fmla="*/ 128788 h 917955"/>
              <a:gd name="connsiteX43" fmla="*/ 2173529 w 9153878"/>
              <a:gd name="connsiteY43" fmla="*/ 115909 h 917955"/>
              <a:gd name="connsiteX44" fmla="*/ 2250802 w 9153878"/>
              <a:gd name="connsiteY44" fmla="*/ 103031 h 917955"/>
              <a:gd name="connsiteX45" fmla="*/ 2263681 w 9153878"/>
              <a:gd name="connsiteY45" fmla="*/ 64394 h 917955"/>
              <a:gd name="connsiteX46" fmla="*/ 2328075 w 9153878"/>
              <a:gd name="connsiteY46" fmla="*/ 115909 h 917955"/>
              <a:gd name="connsiteX47" fmla="*/ 2379591 w 9153878"/>
              <a:gd name="connsiteY47" fmla="*/ 128788 h 917955"/>
              <a:gd name="connsiteX48" fmla="*/ 2418227 w 9153878"/>
              <a:gd name="connsiteY48" fmla="*/ 103031 h 917955"/>
              <a:gd name="connsiteX49" fmla="*/ 2534137 w 9153878"/>
              <a:gd name="connsiteY49" fmla="*/ 90152 h 917955"/>
              <a:gd name="connsiteX50" fmla="*/ 2624289 w 9153878"/>
              <a:gd name="connsiteY50" fmla="*/ 103031 h 917955"/>
              <a:gd name="connsiteX51" fmla="*/ 2701562 w 9153878"/>
              <a:gd name="connsiteY51" fmla="*/ 90152 h 917955"/>
              <a:gd name="connsiteX52" fmla="*/ 2791714 w 9153878"/>
              <a:gd name="connsiteY52" fmla="*/ 103031 h 917955"/>
              <a:gd name="connsiteX53" fmla="*/ 2830351 w 9153878"/>
              <a:gd name="connsiteY53" fmla="*/ 115909 h 917955"/>
              <a:gd name="connsiteX54" fmla="*/ 2907624 w 9153878"/>
              <a:gd name="connsiteY54" fmla="*/ 128788 h 917955"/>
              <a:gd name="connsiteX55" fmla="*/ 2946261 w 9153878"/>
              <a:gd name="connsiteY55" fmla="*/ 103031 h 917955"/>
              <a:gd name="connsiteX56" fmla="*/ 3062171 w 9153878"/>
              <a:gd name="connsiteY56" fmla="*/ 115909 h 917955"/>
              <a:gd name="connsiteX57" fmla="*/ 3139444 w 9153878"/>
              <a:gd name="connsiteY57" fmla="*/ 90152 h 917955"/>
              <a:gd name="connsiteX58" fmla="*/ 3255354 w 9153878"/>
              <a:gd name="connsiteY58" fmla="*/ 115909 h 917955"/>
              <a:gd name="connsiteX59" fmla="*/ 3409900 w 9153878"/>
              <a:gd name="connsiteY59" fmla="*/ 141667 h 917955"/>
              <a:gd name="connsiteX60" fmla="*/ 3448537 w 9153878"/>
              <a:gd name="connsiteY60" fmla="*/ 154546 h 917955"/>
              <a:gd name="connsiteX61" fmla="*/ 3487174 w 9153878"/>
              <a:gd name="connsiteY61" fmla="*/ 141667 h 917955"/>
              <a:gd name="connsiteX62" fmla="*/ 3512931 w 9153878"/>
              <a:gd name="connsiteY62" fmla="*/ 103031 h 917955"/>
              <a:gd name="connsiteX63" fmla="*/ 3731872 w 9153878"/>
              <a:gd name="connsiteY63" fmla="*/ 90152 h 917955"/>
              <a:gd name="connsiteX64" fmla="*/ 3809145 w 9153878"/>
              <a:gd name="connsiteY64" fmla="*/ 115909 h 917955"/>
              <a:gd name="connsiteX65" fmla="*/ 3873540 w 9153878"/>
              <a:gd name="connsiteY65" fmla="*/ 180304 h 917955"/>
              <a:gd name="connsiteX66" fmla="*/ 3912176 w 9153878"/>
              <a:gd name="connsiteY66" fmla="*/ 154546 h 917955"/>
              <a:gd name="connsiteX67" fmla="*/ 3937934 w 9153878"/>
              <a:gd name="connsiteY67" fmla="*/ 115909 h 917955"/>
              <a:gd name="connsiteX68" fmla="*/ 4105360 w 9153878"/>
              <a:gd name="connsiteY68" fmla="*/ 141667 h 917955"/>
              <a:gd name="connsiteX69" fmla="*/ 4234148 w 9153878"/>
              <a:gd name="connsiteY69" fmla="*/ 115909 h 917955"/>
              <a:gd name="connsiteX70" fmla="*/ 4247027 w 9153878"/>
              <a:gd name="connsiteY70" fmla="*/ 77273 h 917955"/>
              <a:gd name="connsiteX71" fmla="*/ 4285664 w 9153878"/>
              <a:gd name="connsiteY71" fmla="*/ 103031 h 917955"/>
              <a:gd name="connsiteX72" fmla="*/ 4401574 w 9153878"/>
              <a:gd name="connsiteY72" fmla="*/ 154546 h 917955"/>
              <a:gd name="connsiteX73" fmla="*/ 4427331 w 9153878"/>
              <a:gd name="connsiteY73" fmla="*/ 115909 h 917955"/>
              <a:gd name="connsiteX74" fmla="*/ 4530362 w 9153878"/>
              <a:gd name="connsiteY74" fmla="*/ 90152 h 917955"/>
              <a:gd name="connsiteX75" fmla="*/ 4556120 w 9153878"/>
              <a:gd name="connsiteY75" fmla="*/ 128788 h 917955"/>
              <a:gd name="connsiteX76" fmla="*/ 4594757 w 9153878"/>
              <a:gd name="connsiteY76" fmla="*/ 115909 h 917955"/>
              <a:gd name="connsiteX77" fmla="*/ 4710667 w 9153878"/>
              <a:gd name="connsiteY77" fmla="*/ 115909 h 917955"/>
              <a:gd name="connsiteX78" fmla="*/ 4749303 w 9153878"/>
              <a:gd name="connsiteY78" fmla="*/ 103031 h 917955"/>
              <a:gd name="connsiteX79" fmla="*/ 4826576 w 9153878"/>
              <a:gd name="connsiteY79" fmla="*/ 64394 h 917955"/>
              <a:gd name="connsiteX80" fmla="*/ 4903850 w 9153878"/>
              <a:gd name="connsiteY80" fmla="*/ 90152 h 917955"/>
              <a:gd name="connsiteX81" fmla="*/ 4981123 w 9153878"/>
              <a:gd name="connsiteY81" fmla="*/ 103031 h 917955"/>
              <a:gd name="connsiteX82" fmla="*/ 5045517 w 9153878"/>
              <a:gd name="connsiteY82" fmla="*/ 115909 h 917955"/>
              <a:gd name="connsiteX83" fmla="*/ 5084154 w 9153878"/>
              <a:gd name="connsiteY83" fmla="*/ 103031 h 917955"/>
              <a:gd name="connsiteX84" fmla="*/ 5161427 w 9153878"/>
              <a:gd name="connsiteY84" fmla="*/ 77273 h 917955"/>
              <a:gd name="connsiteX85" fmla="*/ 5251579 w 9153878"/>
              <a:gd name="connsiteY85" fmla="*/ 115909 h 917955"/>
              <a:gd name="connsiteX86" fmla="*/ 5341731 w 9153878"/>
              <a:gd name="connsiteY86" fmla="*/ 141667 h 917955"/>
              <a:gd name="connsiteX87" fmla="*/ 5380368 w 9153878"/>
              <a:gd name="connsiteY87" fmla="*/ 115909 h 917955"/>
              <a:gd name="connsiteX88" fmla="*/ 5419005 w 9153878"/>
              <a:gd name="connsiteY88" fmla="*/ 103031 h 917955"/>
              <a:gd name="connsiteX89" fmla="*/ 5431884 w 9153878"/>
              <a:gd name="connsiteY89" fmla="*/ 64394 h 917955"/>
              <a:gd name="connsiteX90" fmla="*/ 5470520 w 9153878"/>
              <a:gd name="connsiteY90" fmla="*/ 77273 h 917955"/>
              <a:gd name="connsiteX91" fmla="*/ 5509157 w 9153878"/>
              <a:gd name="connsiteY91" fmla="*/ 103031 h 917955"/>
              <a:gd name="connsiteX92" fmla="*/ 5625067 w 9153878"/>
              <a:gd name="connsiteY92" fmla="*/ 180304 h 917955"/>
              <a:gd name="connsiteX93" fmla="*/ 5663703 w 9153878"/>
              <a:gd name="connsiteY93" fmla="*/ 167425 h 917955"/>
              <a:gd name="connsiteX94" fmla="*/ 5676582 w 9153878"/>
              <a:gd name="connsiteY94" fmla="*/ 128788 h 917955"/>
              <a:gd name="connsiteX95" fmla="*/ 5702340 w 9153878"/>
              <a:gd name="connsiteY95" fmla="*/ 77273 h 917955"/>
              <a:gd name="connsiteX96" fmla="*/ 5740976 w 9153878"/>
              <a:gd name="connsiteY96" fmla="*/ 64394 h 917955"/>
              <a:gd name="connsiteX97" fmla="*/ 5831129 w 9153878"/>
              <a:gd name="connsiteY97" fmla="*/ 90152 h 917955"/>
              <a:gd name="connsiteX98" fmla="*/ 5877121 w 9153878"/>
              <a:gd name="connsiteY98" fmla="*/ 104102 h 917955"/>
              <a:gd name="connsiteX99" fmla="*/ 5864477 w 9153878"/>
              <a:gd name="connsiteY99" fmla="*/ 101821 h 917955"/>
              <a:gd name="connsiteX100" fmla="*/ 5857456 w 9153878"/>
              <a:gd name="connsiteY100" fmla="*/ 100101 h 917955"/>
              <a:gd name="connsiteX101" fmla="*/ 5864317 w 9153878"/>
              <a:gd name="connsiteY101" fmla="*/ 101792 h 917955"/>
              <a:gd name="connsiteX102" fmla="*/ 5864477 w 9153878"/>
              <a:gd name="connsiteY102" fmla="*/ 101821 h 917955"/>
              <a:gd name="connsiteX103" fmla="*/ 5876487 w 9153878"/>
              <a:gd name="connsiteY103" fmla="*/ 104763 h 917955"/>
              <a:gd name="connsiteX104" fmla="*/ 5921281 w 9153878"/>
              <a:gd name="connsiteY104" fmla="*/ 115909 h 917955"/>
              <a:gd name="connsiteX105" fmla="*/ 5934160 w 9153878"/>
              <a:gd name="connsiteY105" fmla="*/ 77273 h 917955"/>
              <a:gd name="connsiteX106" fmla="*/ 5998554 w 9153878"/>
              <a:gd name="connsiteY106" fmla="*/ 64394 h 917955"/>
              <a:gd name="connsiteX107" fmla="*/ 6050069 w 9153878"/>
              <a:gd name="connsiteY107" fmla="*/ 51515 h 917955"/>
              <a:gd name="connsiteX108" fmla="*/ 6127343 w 9153878"/>
              <a:gd name="connsiteY108" fmla="*/ 90152 h 917955"/>
              <a:gd name="connsiteX109" fmla="*/ 6204616 w 9153878"/>
              <a:gd name="connsiteY109" fmla="*/ 115909 h 917955"/>
              <a:gd name="connsiteX110" fmla="*/ 6281889 w 9153878"/>
              <a:gd name="connsiteY110" fmla="*/ 90152 h 917955"/>
              <a:gd name="connsiteX111" fmla="*/ 6359162 w 9153878"/>
              <a:gd name="connsiteY111" fmla="*/ 90152 h 917955"/>
              <a:gd name="connsiteX112" fmla="*/ 6397799 w 9153878"/>
              <a:gd name="connsiteY112" fmla="*/ 103031 h 917955"/>
              <a:gd name="connsiteX113" fmla="*/ 6462193 w 9153878"/>
              <a:gd name="connsiteY113" fmla="*/ 115909 h 917955"/>
              <a:gd name="connsiteX114" fmla="*/ 6513709 w 9153878"/>
              <a:gd name="connsiteY114" fmla="*/ 128788 h 917955"/>
              <a:gd name="connsiteX115" fmla="*/ 6629619 w 9153878"/>
              <a:gd name="connsiteY115" fmla="*/ 77273 h 917955"/>
              <a:gd name="connsiteX116" fmla="*/ 6655376 w 9153878"/>
              <a:gd name="connsiteY116" fmla="*/ 115909 h 917955"/>
              <a:gd name="connsiteX117" fmla="*/ 6732650 w 9153878"/>
              <a:gd name="connsiteY117" fmla="*/ 141667 h 917955"/>
              <a:gd name="connsiteX118" fmla="*/ 6758407 w 9153878"/>
              <a:gd name="connsiteY118" fmla="*/ 103031 h 917955"/>
              <a:gd name="connsiteX119" fmla="*/ 6797044 w 9153878"/>
              <a:gd name="connsiteY119" fmla="*/ 64394 h 917955"/>
              <a:gd name="connsiteX120" fmla="*/ 6835681 w 9153878"/>
              <a:gd name="connsiteY120" fmla="*/ 51515 h 917955"/>
              <a:gd name="connsiteX121" fmla="*/ 6900075 w 9153878"/>
              <a:gd name="connsiteY121" fmla="*/ 103031 h 917955"/>
              <a:gd name="connsiteX122" fmla="*/ 6938712 w 9153878"/>
              <a:gd name="connsiteY122" fmla="*/ 90152 h 917955"/>
              <a:gd name="connsiteX123" fmla="*/ 7067500 w 9153878"/>
              <a:gd name="connsiteY123" fmla="*/ 64394 h 917955"/>
              <a:gd name="connsiteX124" fmla="*/ 7080379 w 9153878"/>
              <a:gd name="connsiteY124" fmla="*/ 103031 h 917955"/>
              <a:gd name="connsiteX125" fmla="*/ 7170531 w 9153878"/>
              <a:gd name="connsiteY125" fmla="*/ 141667 h 917955"/>
              <a:gd name="connsiteX126" fmla="*/ 7209168 w 9153878"/>
              <a:gd name="connsiteY126" fmla="*/ 103031 h 917955"/>
              <a:gd name="connsiteX127" fmla="*/ 7234926 w 9153878"/>
              <a:gd name="connsiteY127" fmla="*/ 64394 h 917955"/>
              <a:gd name="connsiteX128" fmla="*/ 7273562 w 9153878"/>
              <a:gd name="connsiteY128" fmla="*/ 38636 h 917955"/>
              <a:gd name="connsiteX129" fmla="*/ 7312199 w 9153878"/>
              <a:gd name="connsiteY129" fmla="*/ 51515 h 917955"/>
              <a:gd name="connsiteX130" fmla="*/ 7325078 w 9153878"/>
              <a:gd name="connsiteY130" fmla="*/ 103031 h 917955"/>
              <a:gd name="connsiteX131" fmla="*/ 7428109 w 9153878"/>
              <a:gd name="connsiteY131" fmla="*/ 115909 h 917955"/>
              <a:gd name="connsiteX132" fmla="*/ 7659929 w 9153878"/>
              <a:gd name="connsiteY132" fmla="*/ 90152 h 917955"/>
              <a:gd name="connsiteX133" fmla="*/ 7788717 w 9153878"/>
              <a:gd name="connsiteY133" fmla="*/ 115909 h 917955"/>
              <a:gd name="connsiteX134" fmla="*/ 7827354 w 9153878"/>
              <a:gd name="connsiteY134" fmla="*/ 103031 h 917955"/>
              <a:gd name="connsiteX135" fmla="*/ 7865991 w 9153878"/>
              <a:gd name="connsiteY135" fmla="*/ 115909 h 917955"/>
              <a:gd name="connsiteX136" fmla="*/ 7904627 w 9153878"/>
              <a:gd name="connsiteY136" fmla="*/ 77273 h 917955"/>
              <a:gd name="connsiteX137" fmla="*/ 7943264 w 9153878"/>
              <a:gd name="connsiteY137" fmla="*/ 90152 h 917955"/>
              <a:gd name="connsiteX138" fmla="*/ 7981900 w 9153878"/>
              <a:gd name="connsiteY138" fmla="*/ 115909 h 917955"/>
              <a:gd name="connsiteX139" fmla="*/ 8059174 w 9153878"/>
              <a:gd name="connsiteY139" fmla="*/ 115909 h 917955"/>
              <a:gd name="connsiteX140" fmla="*/ 8084931 w 9153878"/>
              <a:gd name="connsiteY140" fmla="*/ 77273 h 917955"/>
              <a:gd name="connsiteX141" fmla="*/ 8123568 w 9153878"/>
              <a:gd name="connsiteY141" fmla="*/ 64394 h 917955"/>
              <a:gd name="connsiteX142" fmla="*/ 8162205 w 9153878"/>
              <a:gd name="connsiteY142" fmla="*/ 77273 h 917955"/>
              <a:gd name="connsiteX143" fmla="*/ 8213720 w 9153878"/>
              <a:gd name="connsiteY143" fmla="*/ 90152 h 917955"/>
              <a:gd name="connsiteX144" fmla="*/ 8484176 w 9153878"/>
              <a:gd name="connsiteY144" fmla="*/ 51515 h 917955"/>
              <a:gd name="connsiteX145" fmla="*/ 8522813 w 9153878"/>
              <a:gd name="connsiteY145" fmla="*/ 64394 h 917955"/>
              <a:gd name="connsiteX146" fmla="*/ 8561450 w 9153878"/>
              <a:gd name="connsiteY146" fmla="*/ 51515 h 917955"/>
              <a:gd name="connsiteX147" fmla="*/ 8625844 w 9153878"/>
              <a:gd name="connsiteY147" fmla="*/ 38636 h 917955"/>
              <a:gd name="connsiteX148" fmla="*/ 8715996 w 9153878"/>
              <a:gd name="connsiteY148" fmla="*/ 77273 h 917955"/>
              <a:gd name="connsiteX149" fmla="*/ 8753101 w 9153878"/>
              <a:gd name="connsiteY149" fmla="*/ 88905 h 917955"/>
              <a:gd name="connsiteX150" fmla="*/ 8749983 w 9153878"/>
              <a:gd name="connsiteY150" fmla="*/ 86577 h 917955"/>
              <a:gd name="connsiteX151" fmla="*/ 8762531 w 9153878"/>
              <a:gd name="connsiteY151" fmla="*/ 95241 h 917955"/>
              <a:gd name="connsiteX152" fmla="*/ 8793269 w 9153878"/>
              <a:gd name="connsiteY152" fmla="*/ 115909 h 917955"/>
              <a:gd name="connsiteX153" fmla="*/ 8883422 w 9153878"/>
              <a:gd name="connsiteY153" fmla="*/ 115909 h 917955"/>
              <a:gd name="connsiteX154" fmla="*/ 8909179 w 9153878"/>
              <a:gd name="connsiteY154" fmla="*/ 77273 h 917955"/>
              <a:gd name="connsiteX155" fmla="*/ 9012210 w 9153878"/>
              <a:gd name="connsiteY155" fmla="*/ 51515 h 917955"/>
              <a:gd name="connsiteX156" fmla="*/ 9115241 w 9153878"/>
              <a:gd name="connsiteY156" fmla="*/ 0 h 91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9153878" h="917955">
                <a:moveTo>
                  <a:pt x="8748278" y="85304"/>
                </a:moveTo>
                <a:lnTo>
                  <a:pt x="8749983" y="86577"/>
                </a:lnTo>
                <a:lnTo>
                  <a:pt x="8749477" y="86228"/>
                </a:lnTo>
                <a:cubicBezTo>
                  <a:pt x="8747426" y="84770"/>
                  <a:pt x="8747350" y="84660"/>
                  <a:pt x="8748278" y="85304"/>
                </a:cubicBezTo>
                <a:close/>
                <a:moveTo>
                  <a:pt x="9115241" y="0"/>
                </a:moveTo>
                <a:lnTo>
                  <a:pt x="9153878" y="0"/>
                </a:lnTo>
                <a:lnTo>
                  <a:pt x="9141303" y="917955"/>
                </a:lnTo>
                <a:lnTo>
                  <a:pt x="0" y="917955"/>
                </a:lnTo>
                <a:lnTo>
                  <a:pt x="0" y="20068"/>
                </a:lnTo>
                <a:lnTo>
                  <a:pt x="74272" y="38636"/>
                </a:lnTo>
                <a:lnTo>
                  <a:pt x="177303" y="51515"/>
                </a:lnTo>
                <a:cubicBezTo>
                  <a:pt x="229174" y="51515"/>
                  <a:pt x="194592" y="50103"/>
                  <a:pt x="280334" y="64394"/>
                </a:cubicBezTo>
                <a:cubicBezTo>
                  <a:pt x="297506" y="60101"/>
                  <a:pt x="315058" y="45918"/>
                  <a:pt x="331850" y="51515"/>
                </a:cubicBezTo>
                <a:cubicBezTo>
                  <a:pt x="346534" y="56410"/>
                  <a:pt x="345520" y="80483"/>
                  <a:pt x="357607" y="90152"/>
                </a:cubicBezTo>
                <a:cubicBezTo>
                  <a:pt x="368208" y="98633"/>
                  <a:pt x="383365" y="98738"/>
                  <a:pt x="396244" y="103031"/>
                </a:cubicBezTo>
                <a:cubicBezTo>
                  <a:pt x="487262" y="84827"/>
                  <a:pt x="439872" y="97074"/>
                  <a:pt x="537912" y="64394"/>
                </a:cubicBezTo>
                <a:cubicBezTo>
                  <a:pt x="550791" y="72980"/>
                  <a:pt x="565603" y="79207"/>
                  <a:pt x="576548" y="90152"/>
                </a:cubicBezTo>
                <a:cubicBezTo>
                  <a:pt x="587493" y="101097"/>
                  <a:pt x="588462" y="121866"/>
                  <a:pt x="602306" y="128788"/>
                </a:cubicBezTo>
                <a:cubicBezTo>
                  <a:pt x="625662" y="140466"/>
                  <a:pt x="653821" y="137374"/>
                  <a:pt x="679579" y="141667"/>
                </a:cubicBezTo>
                <a:cubicBezTo>
                  <a:pt x="692458" y="137374"/>
                  <a:pt x="708616" y="138387"/>
                  <a:pt x="718216" y="128788"/>
                </a:cubicBezTo>
                <a:cubicBezTo>
                  <a:pt x="761145" y="85859"/>
                  <a:pt x="692459" y="77273"/>
                  <a:pt x="769731" y="103031"/>
                </a:cubicBezTo>
                <a:cubicBezTo>
                  <a:pt x="799782" y="107324"/>
                  <a:pt x="829528" y="115909"/>
                  <a:pt x="859884" y="115909"/>
                </a:cubicBezTo>
                <a:cubicBezTo>
                  <a:pt x="1020073" y="115909"/>
                  <a:pt x="912943" y="86375"/>
                  <a:pt x="1001551" y="115909"/>
                </a:cubicBezTo>
                <a:cubicBezTo>
                  <a:pt x="1014430" y="111616"/>
                  <a:pt x="1028046" y="96960"/>
                  <a:pt x="1040188" y="103031"/>
                </a:cubicBezTo>
                <a:cubicBezTo>
                  <a:pt x="1080178" y="123026"/>
                  <a:pt x="1020207" y="190958"/>
                  <a:pt x="1078824" y="103031"/>
                </a:cubicBezTo>
                <a:cubicBezTo>
                  <a:pt x="1108875" y="98738"/>
                  <a:pt x="1139210" y="84199"/>
                  <a:pt x="1168976" y="90152"/>
                </a:cubicBezTo>
                <a:cubicBezTo>
                  <a:pt x="1186836" y="93724"/>
                  <a:pt x="1192458" y="118685"/>
                  <a:pt x="1207613" y="128788"/>
                </a:cubicBezTo>
                <a:cubicBezTo>
                  <a:pt x="1218909" y="136318"/>
                  <a:pt x="1233371" y="137374"/>
                  <a:pt x="1246250" y="141667"/>
                </a:cubicBezTo>
                <a:cubicBezTo>
                  <a:pt x="1276301" y="137374"/>
                  <a:pt x="1306046" y="128788"/>
                  <a:pt x="1336402" y="128788"/>
                </a:cubicBezTo>
                <a:cubicBezTo>
                  <a:pt x="1416383" y="128788"/>
                  <a:pt x="1333344" y="169463"/>
                  <a:pt x="1413675" y="115909"/>
                </a:cubicBezTo>
                <a:cubicBezTo>
                  <a:pt x="1490948" y="141667"/>
                  <a:pt x="1422262" y="133081"/>
                  <a:pt x="1465191" y="90152"/>
                </a:cubicBezTo>
                <a:cubicBezTo>
                  <a:pt x="1474790" y="80553"/>
                  <a:pt x="1490948" y="81566"/>
                  <a:pt x="1503827" y="77273"/>
                </a:cubicBezTo>
                <a:cubicBezTo>
                  <a:pt x="1503827" y="77273"/>
                  <a:pt x="1571603" y="99826"/>
                  <a:pt x="1606858" y="103031"/>
                </a:cubicBezTo>
                <a:cubicBezTo>
                  <a:pt x="1665887" y="108397"/>
                  <a:pt x="1633689" y="54735"/>
                  <a:pt x="1658374" y="128788"/>
                </a:cubicBezTo>
                <a:cubicBezTo>
                  <a:pt x="1679839" y="133081"/>
                  <a:pt x="1701047" y="144382"/>
                  <a:pt x="1722768" y="141667"/>
                </a:cubicBezTo>
                <a:cubicBezTo>
                  <a:pt x="1738127" y="139747"/>
                  <a:pt x="1747560" y="122831"/>
                  <a:pt x="1761405" y="115909"/>
                </a:cubicBezTo>
                <a:cubicBezTo>
                  <a:pt x="1773547" y="109838"/>
                  <a:pt x="1787162" y="107324"/>
                  <a:pt x="1800041" y="103031"/>
                </a:cubicBezTo>
                <a:lnTo>
                  <a:pt x="1838678" y="115909"/>
                </a:lnTo>
                <a:cubicBezTo>
                  <a:pt x="1868047" y="125698"/>
                  <a:pt x="1885731" y="160709"/>
                  <a:pt x="1915951" y="167425"/>
                </a:cubicBezTo>
                <a:cubicBezTo>
                  <a:pt x="1930621" y="170685"/>
                  <a:pt x="1989675" y="106580"/>
                  <a:pt x="1993224" y="103031"/>
                </a:cubicBezTo>
                <a:cubicBezTo>
                  <a:pt x="1993224" y="103031"/>
                  <a:pt x="2043620" y="73433"/>
                  <a:pt x="2070498" y="77273"/>
                </a:cubicBezTo>
                <a:cubicBezTo>
                  <a:pt x="2083937" y="79193"/>
                  <a:pt x="2072776" y="107429"/>
                  <a:pt x="2083376" y="115909"/>
                </a:cubicBezTo>
                <a:cubicBezTo>
                  <a:pt x="2097198" y="126966"/>
                  <a:pt x="2117720" y="124495"/>
                  <a:pt x="2134892" y="128788"/>
                </a:cubicBezTo>
                <a:cubicBezTo>
                  <a:pt x="2147771" y="124495"/>
                  <a:pt x="2160277" y="118854"/>
                  <a:pt x="2173529" y="115909"/>
                </a:cubicBezTo>
                <a:cubicBezTo>
                  <a:pt x="2199020" y="110244"/>
                  <a:pt x="2228130" y="115987"/>
                  <a:pt x="2250802" y="103031"/>
                </a:cubicBezTo>
                <a:cubicBezTo>
                  <a:pt x="2262589" y="96296"/>
                  <a:pt x="2259388" y="77273"/>
                  <a:pt x="2263681" y="64394"/>
                </a:cubicBezTo>
                <a:cubicBezTo>
                  <a:pt x="2389993" y="106499"/>
                  <a:pt x="2211563" y="38236"/>
                  <a:pt x="2328075" y="115909"/>
                </a:cubicBezTo>
                <a:cubicBezTo>
                  <a:pt x="2342803" y="125727"/>
                  <a:pt x="2362419" y="124495"/>
                  <a:pt x="2379591" y="128788"/>
                </a:cubicBezTo>
                <a:cubicBezTo>
                  <a:pt x="2392470" y="120202"/>
                  <a:pt x="2406336" y="112940"/>
                  <a:pt x="2418227" y="103031"/>
                </a:cubicBezTo>
                <a:cubicBezTo>
                  <a:pt x="2484325" y="47949"/>
                  <a:pt x="2427268" y="54529"/>
                  <a:pt x="2534137" y="90152"/>
                </a:cubicBezTo>
                <a:cubicBezTo>
                  <a:pt x="2564188" y="94445"/>
                  <a:pt x="2594084" y="106052"/>
                  <a:pt x="2624289" y="103031"/>
                </a:cubicBezTo>
                <a:cubicBezTo>
                  <a:pt x="2739516" y="91508"/>
                  <a:pt x="2590976" y="53289"/>
                  <a:pt x="2701562" y="90152"/>
                </a:cubicBezTo>
                <a:cubicBezTo>
                  <a:pt x="2731613" y="94445"/>
                  <a:pt x="2761948" y="97078"/>
                  <a:pt x="2791714" y="103031"/>
                </a:cubicBezTo>
                <a:cubicBezTo>
                  <a:pt x="2805026" y="105693"/>
                  <a:pt x="2816775" y="115909"/>
                  <a:pt x="2830351" y="115909"/>
                </a:cubicBezTo>
                <a:cubicBezTo>
                  <a:pt x="2910331" y="115909"/>
                  <a:pt x="2827297" y="75238"/>
                  <a:pt x="2907624" y="128788"/>
                </a:cubicBezTo>
                <a:cubicBezTo>
                  <a:pt x="2920503" y="120202"/>
                  <a:pt x="2932417" y="109953"/>
                  <a:pt x="2946261" y="103031"/>
                </a:cubicBezTo>
                <a:cubicBezTo>
                  <a:pt x="2997777" y="77273"/>
                  <a:pt x="2997775" y="94444"/>
                  <a:pt x="3062171" y="115909"/>
                </a:cubicBezTo>
                <a:cubicBezTo>
                  <a:pt x="3062171" y="115909"/>
                  <a:pt x="3113104" y="96737"/>
                  <a:pt x="3139444" y="90152"/>
                </a:cubicBezTo>
                <a:cubicBezTo>
                  <a:pt x="3228334" y="67930"/>
                  <a:pt x="3202680" y="63237"/>
                  <a:pt x="3255354" y="115909"/>
                </a:cubicBezTo>
                <a:cubicBezTo>
                  <a:pt x="3306241" y="123179"/>
                  <a:pt x="3359680" y="129112"/>
                  <a:pt x="3409900" y="141667"/>
                </a:cubicBezTo>
                <a:cubicBezTo>
                  <a:pt x="3423070" y="144960"/>
                  <a:pt x="3435658" y="150253"/>
                  <a:pt x="3448537" y="154546"/>
                </a:cubicBezTo>
                <a:cubicBezTo>
                  <a:pt x="3461416" y="150253"/>
                  <a:pt x="3476573" y="150148"/>
                  <a:pt x="3487174" y="141667"/>
                </a:cubicBezTo>
                <a:cubicBezTo>
                  <a:pt x="3499260" y="131998"/>
                  <a:pt x="3497785" y="106220"/>
                  <a:pt x="3512931" y="103031"/>
                </a:cubicBezTo>
                <a:cubicBezTo>
                  <a:pt x="3584469" y="87970"/>
                  <a:pt x="3658892" y="94445"/>
                  <a:pt x="3731872" y="90152"/>
                </a:cubicBezTo>
                <a:cubicBezTo>
                  <a:pt x="3731872" y="90152"/>
                  <a:pt x="3787424" y="99618"/>
                  <a:pt x="3809145" y="115909"/>
                </a:cubicBezTo>
                <a:cubicBezTo>
                  <a:pt x="3936463" y="211397"/>
                  <a:pt x="3749169" y="138847"/>
                  <a:pt x="3873540" y="180304"/>
                </a:cubicBezTo>
                <a:cubicBezTo>
                  <a:pt x="3886419" y="171718"/>
                  <a:pt x="3901231" y="165491"/>
                  <a:pt x="3912176" y="154546"/>
                </a:cubicBezTo>
                <a:cubicBezTo>
                  <a:pt x="3923121" y="143601"/>
                  <a:pt x="3923140" y="120461"/>
                  <a:pt x="3937934" y="115909"/>
                </a:cubicBezTo>
                <a:cubicBezTo>
                  <a:pt x="4076178" y="73373"/>
                  <a:pt x="4059448" y="72802"/>
                  <a:pt x="4105360" y="141667"/>
                </a:cubicBezTo>
                <a:cubicBezTo>
                  <a:pt x="4183058" y="152767"/>
                  <a:pt x="4192338" y="178624"/>
                  <a:pt x="4234148" y="115909"/>
                </a:cubicBezTo>
                <a:cubicBezTo>
                  <a:pt x="4241678" y="104614"/>
                  <a:pt x="4242734" y="90152"/>
                  <a:pt x="4247027" y="77273"/>
                </a:cubicBezTo>
                <a:cubicBezTo>
                  <a:pt x="4259906" y="85859"/>
                  <a:pt x="4273773" y="93122"/>
                  <a:pt x="4285664" y="103031"/>
                </a:cubicBezTo>
                <a:cubicBezTo>
                  <a:pt x="4326001" y="136645"/>
                  <a:pt x="4330370" y="172347"/>
                  <a:pt x="4401574" y="154546"/>
                </a:cubicBezTo>
                <a:cubicBezTo>
                  <a:pt x="4416590" y="150792"/>
                  <a:pt x="4418745" y="128788"/>
                  <a:pt x="4427331" y="115909"/>
                </a:cubicBezTo>
                <a:cubicBezTo>
                  <a:pt x="4448921" y="108713"/>
                  <a:pt x="4513628" y="85371"/>
                  <a:pt x="4530362" y="90152"/>
                </a:cubicBezTo>
                <a:cubicBezTo>
                  <a:pt x="4545245" y="94404"/>
                  <a:pt x="4547534" y="115909"/>
                  <a:pt x="4556120" y="128788"/>
                </a:cubicBezTo>
                <a:cubicBezTo>
                  <a:pt x="4568999" y="124495"/>
                  <a:pt x="4582615" y="121980"/>
                  <a:pt x="4594757" y="115909"/>
                </a:cubicBezTo>
                <a:cubicBezTo>
                  <a:pt x="4668230" y="79173"/>
                  <a:pt x="4597228" y="78098"/>
                  <a:pt x="4710667" y="115909"/>
                </a:cubicBezTo>
                <a:cubicBezTo>
                  <a:pt x="4723546" y="111616"/>
                  <a:pt x="4737161" y="109102"/>
                  <a:pt x="4749303" y="103031"/>
                </a:cubicBezTo>
                <a:cubicBezTo>
                  <a:pt x="4849174" y="53096"/>
                  <a:pt x="4729457" y="96768"/>
                  <a:pt x="4826576" y="64394"/>
                </a:cubicBezTo>
                <a:cubicBezTo>
                  <a:pt x="4826576" y="64394"/>
                  <a:pt x="4877509" y="83567"/>
                  <a:pt x="4903850" y="90152"/>
                </a:cubicBezTo>
                <a:cubicBezTo>
                  <a:pt x="4929183" y="96485"/>
                  <a:pt x="4955431" y="98360"/>
                  <a:pt x="4981123" y="103031"/>
                </a:cubicBezTo>
                <a:lnTo>
                  <a:pt x="5045517" y="115909"/>
                </a:lnTo>
                <a:lnTo>
                  <a:pt x="5084154" y="103031"/>
                </a:lnTo>
                <a:lnTo>
                  <a:pt x="5161427" y="77273"/>
                </a:lnTo>
                <a:cubicBezTo>
                  <a:pt x="5268643" y="104077"/>
                  <a:pt x="5162639" y="71440"/>
                  <a:pt x="5251579" y="115909"/>
                </a:cubicBezTo>
                <a:cubicBezTo>
                  <a:pt x="5270055" y="125147"/>
                  <a:pt x="5325225" y="137541"/>
                  <a:pt x="5341731" y="141667"/>
                </a:cubicBezTo>
                <a:cubicBezTo>
                  <a:pt x="5354610" y="133081"/>
                  <a:pt x="5366523" y="122831"/>
                  <a:pt x="5380368" y="115909"/>
                </a:cubicBezTo>
                <a:cubicBezTo>
                  <a:pt x="5392510" y="109838"/>
                  <a:pt x="5409406" y="112630"/>
                  <a:pt x="5419005" y="103031"/>
                </a:cubicBezTo>
                <a:cubicBezTo>
                  <a:pt x="5428605" y="93432"/>
                  <a:pt x="5427591" y="77273"/>
                  <a:pt x="5431884" y="64394"/>
                </a:cubicBezTo>
                <a:lnTo>
                  <a:pt x="5470520" y="77273"/>
                </a:lnTo>
                <a:cubicBezTo>
                  <a:pt x="5485204" y="82168"/>
                  <a:pt x="5496278" y="94445"/>
                  <a:pt x="5509157" y="103031"/>
                </a:cubicBezTo>
                <a:lnTo>
                  <a:pt x="5625067" y="180304"/>
                </a:lnTo>
                <a:cubicBezTo>
                  <a:pt x="5637946" y="176011"/>
                  <a:pt x="5654104" y="177024"/>
                  <a:pt x="5663703" y="167425"/>
                </a:cubicBezTo>
                <a:cubicBezTo>
                  <a:pt x="5673302" y="157825"/>
                  <a:pt x="5671234" y="141266"/>
                  <a:pt x="5676582" y="128788"/>
                </a:cubicBezTo>
                <a:cubicBezTo>
                  <a:pt x="5684145" y="111142"/>
                  <a:pt x="5688765" y="90848"/>
                  <a:pt x="5702340" y="77273"/>
                </a:cubicBezTo>
                <a:cubicBezTo>
                  <a:pt x="5711939" y="67674"/>
                  <a:pt x="5728097" y="68687"/>
                  <a:pt x="5740976" y="64394"/>
                </a:cubicBezTo>
                <a:cubicBezTo>
                  <a:pt x="5833620" y="95275"/>
                  <a:pt x="5717920" y="57806"/>
                  <a:pt x="5831129" y="90152"/>
                </a:cubicBezTo>
                <a:cubicBezTo>
                  <a:pt x="5863453" y="99388"/>
                  <a:pt x="5875187" y="103100"/>
                  <a:pt x="5877121" y="104102"/>
                </a:cubicBezTo>
                <a:lnTo>
                  <a:pt x="5864477" y="101821"/>
                </a:lnTo>
                <a:lnTo>
                  <a:pt x="5857456" y="100101"/>
                </a:lnTo>
                <a:cubicBezTo>
                  <a:pt x="5851559" y="98686"/>
                  <a:pt x="5857442" y="100187"/>
                  <a:pt x="5864317" y="101792"/>
                </a:cubicBezTo>
                <a:lnTo>
                  <a:pt x="5864477" y="101821"/>
                </a:lnTo>
                <a:lnTo>
                  <a:pt x="5876487" y="104763"/>
                </a:lnTo>
                <a:cubicBezTo>
                  <a:pt x="5886675" y="107280"/>
                  <a:pt x="5901157" y="110878"/>
                  <a:pt x="5921281" y="115909"/>
                </a:cubicBezTo>
                <a:cubicBezTo>
                  <a:pt x="5925574" y="103030"/>
                  <a:pt x="5922865" y="84803"/>
                  <a:pt x="5934160" y="77273"/>
                </a:cubicBezTo>
                <a:cubicBezTo>
                  <a:pt x="5952373" y="65131"/>
                  <a:pt x="5977186" y="69143"/>
                  <a:pt x="5998554" y="64394"/>
                </a:cubicBezTo>
                <a:cubicBezTo>
                  <a:pt x="6015833" y="60554"/>
                  <a:pt x="6032897" y="55808"/>
                  <a:pt x="6050069" y="51515"/>
                </a:cubicBezTo>
                <a:cubicBezTo>
                  <a:pt x="6103390" y="69289"/>
                  <a:pt x="6077410" y="56864"/>
                  <a:pt x="6127343" y="90152"/>
                </a:cubicBezTo>
                <a:cubicBezTo>
                  <a:pt x="6149934" y="105213"/>
                  <a:pt x="6178858" y="107323"/>
                  <a:pt x="6204616" y="115909"/>
                </a:cubicBezTo>
                <a:cubicBezTo>
                  <a:pt x="6204616" y="115909"/>
                  <a:pt x="6257078" y="101179"/>
                  <a:pt x="6281889" y="90152"/>
                </a:cubicBezTo>
                <a:cubicBezTo>
                  <a:pt x="6343708" y="62677"/>
                  <a:pt x="6297344" y="48939"/>
                  <a:pt x="6359162" y="90152"/>
                </a:cubicBezTo>
                <a:cubicBezTo>
                  <a:pt x="6372041" y="94445"/>
                  <a:pt x="6384629" y="99739"/>
                  <a:pt x="6397799" y="103031"/>
                </a:cubicBezTo>
                <a:cubicBezTo>
                  <a:pt x="6419035" y="108340"/>
                  <a:pt x="6440825" y="111161"/>
                  <a:pt x="6462193" y="115909"/>
                </a:cubicBezTo>
                <a:cubicBezTo>
                  <a:pt x="6479472" y="119749"/>
                  <a:pt x="6496537" y="124495"/>
                  <a:pt x="6513709" y="128788"/>
                </a:cubicBezTo>
                <a:cubicBezTo>
                  <a:pt x="6544905" y="81996"/>
                  <a:pt x="6546503" y="58803"/>
                  <a:pt x="6629619" y="77273"/>
                </a:cubicBezTo>
                <a:cubicBezTo>
                  <a:pt x="6644729" y="80631"/>
                  <a:pt x="6646790" y="103030"/>
                  <a:pt x="6655376" y="115909"/>
                </a:cubicBezTo>
                <a:cubicBezTo>
                  <a:pt x="6655376" y="115909"/>
                  <a:pt x="6705708" y="145034"/>
                  <a:pt x="6732650" y="141667"/>
                </a:cubicBezTo>
                <a:cubicBezTo>
                  <a:pt x="6748009" y="139747"/>
                  <a:pt x="6748498" y="114922"/>
                  <a:pt x="6758407" y="103031"/>
                </a:cubicBezTo>
                <a:cubicBezTo>
                  <a:pt x="6770067" y="89039"/>
                  <a:pt x="6784165" y="77273"/>
                  <a:pt x="6797044" y="64394"/>
                </a:cubicBezTo>
                <a:cubicBezTo>
                  <a:pt x="6809923" y="60101"/>
                  <a:pt x="6822105" y="51515"/>
                  <a:pt x="6835681" y="51515"/>
                </a:cubicBezTo>
                <a:cubicBezTo>
                  <a:pt x="6877152" y="51515"/>
                  <a:pt x="6880297" y="73364"/>
                  <a:pt x="6900075" y="103031"/>
                </a:cubicBezTo>
                <a:cubicBezTo>
                  <a:pt x="6912954" y="98738"/>
                  <a:pt x="6925400" y="92814"/>
                  <a:pt x="6938712" y="90152"/>
                </a:cubicBezTo>
                <a:cubicBezTo>
                  <a:pt x="7086697" y="60555"/>
                  <a:pt x="6980213" y="93490"/>
                  <a:pt x="7067500" y="64394"/>
                </a:cubicBezTo>
                <a:cubicBezTo>
                  <a:pt x="7071793" y="77273"/>
                  <a:pt x="7071898" y="92430"/>
                  <a:pt x="7080379" y="103031"/>
                </a:cubicBezTo>
                <a:cubicBezTo>
                  <a:pt x="7102613" y="130823"/>
                  <a:pt x="7139599" y="133934"/>
                  <a:pt x="7170531" y="141667"/>
                </a:cubicBezTo>
                <a:cubicBezTo>
                  <a:pt x="7183410" y="128788"/>
                  <a:pt x="7197508" y="117023"/>
                  <a:pt x="7209168" y="103031"/>
                </a:cubicBezTo>
                <a:cubicBezTo>
                  <a:pt x="7219077" y="91140"/>
                  <a:pt x="7223981" y="75339"/>
                  <a:pt x="7234926" y="64394"/>
                </a:cubicBezTo>
                <a:cubicBezTo>
                  <a:pt x="7245871" y="53449"/>
                  <a:pt x="7260683" y="47222"/>
                  <a:pt x="7273562" y="38636"/>
                </a:cubicBezTo>
                <a:cubicBezTo>
                  <a:pt x="7286441" y="42929"/>
                  <a:pt x="7303718" y="40914"/>
                  <a:pt x="7312199" y="51515"/>
                </a:cubicBezTo>
                <a:cubicBezTo>
                  <a:pt x="7323256" y="65337"/>
                  <a:pt x="7309605" y="94435"/>
                  <a:pt x="7325078" y="103031"/>
                </a:cubicBezTo>
                <a:cubicBezTo>
                  <a:pt x="7355333" y="119839"/>
                  <a:pt x="7393765" y="111616"/>
                  <a:pt x="7428109" y="115909"/>
                </a:cubicBezTo>
                <a:cubicBezTo>
                  <a:pt x="7565202" y="96326"/>
                  <a:pt x="7488030" y="105779"/>
                  <a:pt x="7659929" y="90152"/>
                </a:cubicBezTo>
                <a:cubicBezTo>
                  <a:pt x="7703529" y="86188"/>
                  <a:pt x="7745788" y="107323"/>
                  <a:pt x="7788717" y="115909"/>
                </a:cubicBezTo>
                <a:cubicBezTo>
                  <a:pt x="7801596" y="111616"/>
                  <a:pt x="7813778" y="103031"/>
                  <a:pt x="7827354" y="103031"/>
                </a:cubicBezTo>
                <a:cubicBezTo>
                  <a:pt x="7840930" y="103031"/>
                  <a:pt x="7853112" y="120202"/>
                  <a:pt x="7865991" y="115909"/>
                </a:cubicBezTo>
                <a:cubicBezTo>
                  <a:pt x="7883270" y="110149"/>
                  <a:pt x="7891748" y="90152"/>
                  <a:pt x="7904627" y="77273"/>
                </a:cubicBezTo>
                <a:cubicBezTo>
                  <a:pt x="7917506" y="81566"/>
                  <a:pt x="7931122" y="84081"/>
                  <a:pt x="7943264" y="90152"/>
                </a:cubicBezTo>
                <a:cubicBezTo>
                  <a:pt x="7957108" y="97074"/>
                  <a:pt x="7968056" y="108987"/>
                  <a:pt x="7981900" y="115909"/>
                </a:cubicBezTo>
                <a:cubicBezTo>
                  <a:pt x="8008319" y="129118"/>
                  <a:pt x="8032755" y="137044"/>
                  <a:pt x="8059174" y="115909"/>
                </a:cubicBezTo>
                <a:cubicBezTo>
                  <a:pt x="8071260" y="106240"/>
                  <a:pt x="8076345" y="90152"/>
                  <a:pt x="8084931" y="77273"/>
                </a:cubicBezTo>
                <a:cubicBezTo>
                  <a:pt x="8097810" y="72980"/>
                  <a:pt x="8109992" y="64394"/>
                  <a:pt x="8123568" y="64394"/>
                </a:cubicBezTo>
                <a:cubicBezTo>
                  <a:pt x="8137144" y="64394"/>
                  <a:pt x="8149152" y="73543"/>
                  <a:pt x="8162205" y="77273"/>
                </a:cubicBezTo>
                <a:cubicBezTo>
                  <a:pt x="8179224" y="82136"/>
                  <a:pt x="8196548" y="85859"/>
                  <a:pt x="8213720" y="90152"/>
                </a:cubicBezTo>
                <a:cubicBezTo>
                  <a:pt x="8433994" y="75467"/>
                  <a:pt x="8345678" y="97682"/>
                  <a:pt x="8484176" y="51515"/>
                </a:cubicBezTo>
                <a:cubicBezTo>
                  <a:pt x="8497055" y="55808"/>
                  <a:pt x="8509237" y="64394"/>
                  <a:pt x="8522813" y="64394"/>
                </a:cubicBezTo>
                <a:cubicBezTo>
                  <a:pt x="8536389" y="64394"/>
                  <a:pt x="8548280" y="54808"/>
                  <a:pt x="8561450" y="51515"/>
                </a:cubicBezTo>
                <a:cubicBezTo>
                  <a:pt x="8582686" y="46206"/>
                  <a:pt x="8604379" y="42929"/>
                  <a:pt x="8625844" y="38636"/>
                </a:cubicBezTo>
                <a:cubicBezTo>
                  <a:pt x="8733061" y="65440"/>
                  <a:pt x="8627055" y="32802"/>
                  <a:pt x="8715996" y="77273"/>
                </a:cubicBezTo>
                <a:cubicBezTo>
                  <a:pt x="8769321" y="103936"/>
                  <a:pt x="8760956" y="95139"/>
                  <a:pt x="8753101" y="88905"/>
                </a:cubicBezTo>
                <a:lnTo>
                  <a:pt x="8749983" y="86577"/>
                </a:lnTo>
                <a:lnTo>
                  <a:pt x="8762531" y="95241"/>
                </a:lnTo>
                <a:cubicBezTo>
                  <a:pt x="8769505" y="99990"/>
                  <a:pt x="8779427" y="106682"/>
                  <a:pt x="8793269" y="115909"/>
                </a:cubicBezTo>
                <a:cubicBezTo>
                  <a:pt x="8825835" y="124051"/>
                  <a:pt x="8852628" y="140544"/>
                  <a:pt x="8883422" y="115909"/>
                </a:cubicBezTo>
                <a:cubicBezTo>
                  <a:pt x="8895508" y="106240"/>
                  <a:pt x="8900593" y="90152"/>
                  <a:pt x="8909179" y="77273"/>
                </a:cubicBezTo>
                <a:cubicBezTo>
                  <a:pt x="8941277" y="70853"/>
                  <a:pt x="8981092" y="65659"/>
                  <a:pt x="9012210" y="51515"/>
                </a:cubicBezTo>
                <a:cubicBezTo>
                  <a:pt x="9047166" y="35626"/>
                  <a:pt x="9080897" y="17172"/>
                  <a:pt x="9115241" y="0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2" y="2738437"/>
            <a:ext cx="3305175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5" y="1393906"/>
            <a:ext cx="81153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0" y="1717756"/>
            <a:ext cx="7048500" cy="392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0" y="424348"/>
            <a:ext cx="9144000" cy="5982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95" y="1929266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50" y="50958"/>
            <a:ext cx="9144000" cy="43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" y="1139170"/>
            <a:ext cx="9144000" cy="573980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25758" y="5937161"/>
            <a:ext cx="9182637" cy="940157"/>
          </a:xfrm>
          <a:custGeom>
            <a:avLst/>
            <a:gdLst>
              <a:gd name="connsiteX0" fmla="*/ 0 w 9182637"/>
              <a:gd name="connsiteY0" fmla="*/ 12878 h 940157"/>
              <a:gd name="connsiteX1" fmla="*/ 12879 w 9182637"/>
              <a:gd name="connsiteY1" fmla="*/ 940157 h 940157"/>
              <a:gd name="connsiteX2" fmla="*/ 9169758 w 9182637"/>
              <a:gd name="connsiteY2" fmla="*/ 940157 h 940157"/>
              <a:gd name="connsiteX3" fmla="*/ 9182637 w 9182637"/>
              <a:gd name="connsiteY3" fmla="*/ 0 h 940157"/>
              <a:gd name="connsiteX4" fmla="*/ 9144000 w 9182637"/>
              <a:gd name="connsiteY4" fmla="*/ 0 h 940157"/>
              <a:gd name="connsiteX5" fmla="*/ 9040969 w 9182637"/>
              <a:gd name="connsiteY5" fmla="*/ 51515 h 940157"/>
              <a:gd name="connsiteX6" fmla="*/ 8937938 w 9182637"/>
              <a:gd name="connsiteY6" fmla="*/ 77273 h 940157"/>
              <a:gd name="connsiteX7" fmla="*/ 8912181 w 9182637"/>
              <a:gd name="connsiteY7" fmla="*/ 115909 h 940157"/>
              <a:gd name="connsiteX8" fmla="*/ 8822028 w 9182637"/>
              <a:gd name="connsiteY8" fmla="*/ 115909 h 940157"/>
              <a:gd name="connsiteX9" fmla="*/ 8744755 w 9182637"/>
              <a:gd name="connsiteY9" fmla="*/ 77273 h 940157"/>
              <a:gd name="connsiteX10" fmla="*/ 8654603 w 9182637"/>
              <a:gd name="connsiteY10" fmla="*/ 38636 h 940157"/>
              <a:gd name="connsiteX11" fmla="*/ 8590209 w 9182637"/>
              <a:gd name="connsiteY11" fmla="*/ 51515 h 940157"/>
              <a:gd name="connsiteX12" fmla="*/ 8551572 w 9182637"/>
              <a:gd name="connsiteY12" fmla="*/ 64394 h 940157"/>
              <a:gd name="connsiteX13" fmla="*/ 8512935 w 9182637"/>
              <a:gd name="connsiteY13" fmla="*/ 51515 h 940157"/>
              <a:gd name="connsiteX14" fmla="*/ 8242479 w 9182637"/>
              <a:gd name="connsiteY14" fmla="*/ 90152 h 940157"/>
              <a:gd name="connsiteX15" fmla="*/ 8190964 w 9182637"/>
              <a:gd name="connsiteY15" fmla="*/ 77273 h 940157"/>
              <a:gd name="connsiteX16" fmla="*/ 8152327 w 9182637"/>
              <a:gd name="connsiteY16" fmla="*/ 64394 h 940157"/>
              <a:gd name="connsiteX17" fmla="*/ 8113690 w 9182637"/>
              <a:gd name="connsiteY17" fmla="*/ 77273 h 940157"/>
              <a:gd name="connsiteX18" fmla="*/ 8087933 w 9182637"/>
              <a:gd name="connsiteY18" fmla="*/ 115909 h 940157"/>
              <a:gd name="connsiteX19" fmla="*/ 8010659 w 9182637"/>
              <a:gd name="connsiteY19" fmla="*/ 115909 h 940157"/>
              <a:gd name="connsiteX20" fmla="*/ 7972023 w 9182637"/>
              <a:gd name="connsiteY20" fmla="*/ 90152 h 940157"/>
              <a:gd name="connsiteX21" fmla="*/ 7933386 w 9182637"/>
              <a:gd name="connsiteY21" fmla="*/ 77273 h 940157"/>
              <a:gd name="connsiteX22" fmla="*/ 7894750 w 9182637"/>
              <a:gd name="connsiteY22" fmla="*/ 115909 h 940157"/>
              <a:gd name="connsiteX23" fmla="*/ 7856113 w 9182637"/>
              <a:gd name="connsiteY23" fmla="*/ 103031 h 940157"/>
              <a:gd name="connsiteX24" fmla="*/ 7817476 w 9182637"/>
              <a:gd name="connsiteY24" fmla="*/ 115909 h 940157"/>
              <a:gd name="connsiteX25" fmla="*/ 7688688 w 9182637"/>
              <a:gd name="connsiteY25" fmla="*/ 90152 h 940157"/>
              <a:gd name="connsiteX26" fmla="*/ 7456868 w 9182637"/>
              <a:gd name="connsiteY26" fmla="*/ 115909 h 940157"/>
              <a:gd name="connsiteX27" fmla="*/ 7353837 w 9182637"/>
              <a:gd name="connsiteY27" fmla="*/ 103031 h 940157"/>
              <a:gd name="connsiteX28" fmla="*/ 7340958 w 9182637"/>
              <a:gd name="connsiteY28" fmla="*/ 51515 h 940157"/>
              <a:gd name="connsiteX29" fmla="*/ 7302321 w 9182637"/>
              <a:gd name="connsiteY29" fmla="*/ 38636 h 940157"/>
              <a:gd name="connsiteX30" fmla="*/ 7263685 w 9182637"/>
              <a:gd name="connsiteY30" fmla="*/ 64394 h 940157"/>
              <a:gd name="connsiteX31" fmla="*/ 7237927 w 9182637"/>
              <a:gd name="connsiteY31" fmla="*/ 103031 h 940157"/>
              <a:gd name="connsiteX32" fmla="*/ 7199290 w 9182637"/>
              <a:gd name="connsiteY32" fmla="*/ 141667 h 940157"/>
              <a:gd name="connsiteX33" fmla="*/ 7109138 w 9182637"/>
              <a:gd name="connsiteY33" fmla="*/ 103031 h 940157"/>
              <a:gd name="connsiteX34" fmla="*/ 7096259 w 9182637"/>
              <a:gd name="connsiteY34" fmla="*/ 64394 h 940157"/>
              <a:gd name="connsiteX35" fmla="*/ 6967471 w 9182637"/>
              <a:gd name="connsiteY35" fmla="*/ 90152 h 940157"/>
              <a:gd name="connsiteX36" fmla="*/ 6928834 w 9182637"/>
              <a:gd name="connsiteY36" fmla="*/ 103031 h 940157"/>
              <a:gd name="connsiteX37" fmla="*/ 6864440 w 9182637"/>
              <a:gd name="connsiteY37" fmla="*/ 51515 h 940157"/>
              <a:gd name="connsiteX38" fmla="*/ 6825803 w 9182637"/>
              <a:gd name="connsiteY38" fmla="*/ 64394 h 940157"/>
              <a:gd name="connsiteX39" fmla="*/ 6787166 w 9182637"/>
              <a:gd name="connsiteY39" fmla="*/ 103031 h 940157"/>
              <a:gd name="connsiteX40" fmla="*/ 6761409 w 9182637"/>
              <a:gd name="connsiteY40" fmla="*/ 141667 h 940157"/>
              <a:gd name="connsiteX41" fmla="*/ 6684135 w 9182637"/>
              <a:gd name="connsiteY41" fmla="*/ 115909 h 940157"/>
              <a:gd name="connsiteX42" fmla="*/ 6658378 w 9182637"/>
              <a:gd name="connsiteY42" fmla="*/ 77273 h 940157"/>
              <a:gd name="connsiteX43" fmla="*/ 6542468 w 9182637"/>
              <a:gd name="connsiteY43" fmla="*/ 128788 h 940157"/>
              <a:gd name="connsiteX44" fmla="*/ 6490952 w 9182637"/>
              <a:gd name="connsiteY44" fmla="*/ 115909 h 940157"/>
              <a:gd name="connsiteX45" fmla="*/ 6426558 w 9182637"/>
              <a:gd name="connsiteY45" fmla="*/ 103031 h 940157"/>
              <a:gd name="connsiteX46" fmla="*/ 6387921 w 9182637"/>
              <a:gd name="connsiteY46" fmla="*/ 90152 h 940157"/>
              <a:gd name="connsiteX47" fmla="*/ 6310648 w 9182637"/>
              <a:gd name="connsiteY47" fmla="*/ 90152 h 940157"/>
              <a:gd name="connsiteX48" fmla="*/ 6233375 w 9182637"/>
              <a:gd name="connsiteY48" fmla="*/ 115909 h 940157"/>
              <a:gd name="connsiteX49" fmla="*/ 6156102 w 9182637"/>
              <a:gd name="connsiteY49" fmla="*/ 90152 h 940157"/>
              <a:gd name="connsiteX50" fmla="*/ 6078828 w 9182637"/>
              <a:gd name="connsiteY50" fmla="*/ 51515 h 940157"/>
              <a:gd name="connsiteX51" fmla="*/ 6027313 w 9182637"/>
              <a:gd name="connsiteY51" fmla="*/ 64394 h 940157"/>
              <a:gd name="connsiteX52" fmla="*/ 5962919 w 9182637"/>
              <a:gd name="connsiteY52" fmla="*/ 77273 h 940157"/>
              <a:gd name="connsiteX53" fmla="*/ 5950040 w 9182637"/>
              <a:gd name="connsiteY53" fmla="*/ 115909 h 940157"/>
              <a:gd name="connsiteX54" fmla="*/ 5859888 w 9182637"/>
              <a:gd name="connsiteY54" fmla="*/ 90152 h 940157"/>
              <a:gd name="connsiteX55" fmla="*/ 5769735 w 9182637"/>
              <a:gd name="connsiteY55" fmla="*/ 64394 h 940157"/>
              <a:gd name="connsiteX56" fmla="*/ 5731099 w 9182637"/>
              <a:gd name="connsiteY56" fmla="*/ 77273 h 940157"/>
              <a:gd name="connsiteX57" fmla="*/ 5705341 w 9182637"/>
              <a:gd name="connsiteY57" fmla="*/ 128788 h 940157"/>
              <a:gd name="connsiteX58" fmla="*/ 5692462 w 9182637"/>
              <a:gd name="connsiteY58" fmla="*/ 167425 h 940157"/>
              <a:gd name="connsiteX59" fmla="*/ 5653826 w 9182637"/>
              <a:gd name="connsiteY59" fmla="*/ 180304 h 940157"/>
              <a:gd name="connsiteX60" fmla="*/ 5537916 w 9182637"/>
              <a:gd name="connsiteY60" fmla="*/ 103031 h 940157"/>
              <a:gd name="connsiteX61" fmla="*/ 5499279 w 9182637"/>
              <a:gd name="connsiteY61" fmla="*/ 77273 h 940157"/>
              <a:gd name="connsiteX62" fmla="*/ 5460643 w 9182637"/>
              <a:gd name="connsiteY62" fmla="*/ 64394 h 940157"/>
              <a:gd name="connsiteX63" fmla="*/ 5447764 w 9182637"/>
              <a:gd name="connsiteY63" fmla="*/ 103031 h 940157"/>
              <a:gd name="connsiteX64" fmla="*/ 5409127 w 9182637"/>
              <a:gd name="connsiteY64" fmla="*/ 115909 h 940157"/>
              <a:gd name="connsiteX65" fmla="*/ 5370490 w 9182637"/>
              <a:gd name="connsiteY65" fmla="*/ 141667 h 940157"/>
              <a:gd name="connsiteX66" fmla="*/ 5280338 w 9182637"/>
              <a:gd name="connsiteY66" fmla="*/ 115909 h 940157"/>
              <a:gd name="connsiteX67" fmla="*/ 5190186 w 9182637"/>
              <a:gd name="connsiteY67" fmla="*/ 77273 h 940157"/>
              <a:gd name="connsiteX68" fmla="*/ 5112913 w 9182637"/>
              <a:gd name="connsiteY68" fmla="*/ 103031 h 940157"/>
              <a:gd name="connsiteX69" fmla="*/ 5074276 w 9182637"/>
              <a:gd name="connsiteY69" fmla="*/ 115909 h 940157"/>
              <a:gd name="connsiteX70" fmla="*/ 5009882 w 9182637"/>
              <a:gd name="connsiteY70" fmla="*/ 103031 h 940157"/>
              <a:gd name="connsiteX71" fmla="*/ 4932609 w 9182637"/>
              <a:gd name="connsiteY71" fmla="*/ 90152 h 940157"/>
              <a:gd name="connsiteX72" fmla="*/ 4855335 w 9182637"/>
              <a:gd name="connsiteY72" fmla="*/ 64394 h 940157"/>
              <a:gd name="connsiteX73" fmla="*/ 4778062 w 9182637"/>
              <a:gd name="connsiteY73" fmla="*/ 103031 h 940157"/>
              <a:gd name="connsiteX74" fmla="*/ 4739426 w 9182637"/>
              <a:gd name="connsiteY74" fmla="*/ 115909 h 940157"/>
              <a:gd name="connsiteX75" fmla="*/ 4623516 w 9182637"/>
              <a:gd name="connsiteY75" fmla="*/ 115909 h 940157"/>
              <a:gd name="connsiteX76" fmla="*/ 4584879 w 9182637"/>
              <a:gd name="connsiteY76" fmla="*/ 128788 h 940157"/>
              <a:gd name="connsiteX77" fmla="*/ 4559121 w 9182637"/>
              <a:gd name="connsiteY77" fmla="*/ 90152 h 940157"/>
              <a:gd name="connsiteX78" fmla="*/ 4456090 w 9182637"/>
              <a:gd name="connsiteY78" fmla="*/ 115909 h 940157"/>
              <a:gd name="connsiteX79" fmla="*/ 4430333 w 9182637"/>
              <a:gd name="connsiteY79" fmla="*/ 154546 h 940157"/>
              <a:gd name="connsiteX80" fmla="*/ 4314423 w 9182637"/>
              <a:gd name="connsiteY80" fmla="*/ 103031 h 940157"/>
              <a:gd name="connsiteX81" fmla="*/ 4275786 w 9182637"/>
              <a:gd name="connsiteY81" fmla="*/ 77273 h 940157"/>
              <a:gd name="connsiteX82" fmla="*/ 4262907 w 9182637"/>
              <a:gd name="connsiteY82" fmla="*/ 115909 h 940157"/>
              <a:gd name="connsiteX83" fmla="*/ 4134119 w 9182637"/>
              <a:gd name="connsiteY83" fmla="*/ 141667 h 940157"/>
              <a:gd name="connsiteX84" fmla="*/ 3966693 w 9182637"/>
              <a:gd name="connsiteY84" fmla="*/ 115909 h 940157"/>
              <a:gd name="connsiteX85" fmla="*/ 3940935 w 9182637"/>
              <a:gd name="connsiteY85" fmla="*/ 154546 h 940157"/>
              <a:gd name="connsiteX86" fmla="*/ 3902299 w 9182637"/>
              <a:gd name="connsiteY86" fmla="*/ 180304 h 940157"/>
              <a:gd name="connsiteX87" fmla="*/ 3837904 w 9182637"/>
              <a:gd name="connsiteY87" fmla="*/ 115909 h 940157"/>
              <a:gd name="connsiteX88" fmla="*/ 3760631 w 9182637"/>
              <a:gd name="connsiteY88" fmla="*/ 90152 h 940157"/>
              <a:gd name="connsiteX89" fmla="*/ 3541690 w 9182637"/>
              <a:gd name="connsiteY89" fmla="*/ 103031 h 940157"/>
              <a:gd name="connsiteX90" fmla="*/ 3515933 w 9182637"/>
              <a:gd name="connsiteY90" fmla="*/ 141667 h 940157"/>
              <a:gd name="connsiteX91" fmla="*/ 3477296 w 9182637"/>
              <a:gd name="connsiteY91" fmla="*/ 154546 h 940157"/>
              <a:gd name="connsiteX92" fmla="*/ 3438659 w 9182637"/>
              <a:gd name="connsiteY92" fmla="*/ 141667 h 940157"/>
              <a:gd name="connsiteX93" fmla="*/ 3284113 w 9182637"/>
              <a:gd name="connsiteY93" fmla="*/ 115909 h 940157"/>
              <a:gd name="connsiteX94" fmla="*/ 3168203 w 9182637"/>
              <a:gd name="connsiteY94" fmla="*/ 90152 h 940157"/>
              <a:gd name="connsiteX95" fmla="*/ 3090930 w 9182637"/>
              <a:gd name="connsiteY95" fmla="*/ 115909 h 940157"/>
              <a:gd name="connsiteX96" fmla="*/ 2975020 w 9182637"/>
              <a:gd name="connsiteY96" fmla="*/ 103031 h 940157"/>
              <a:gd name="connsiteX97" fmla="*/ 2936383 w 9182637"/>
              <a:gd name="connsiteY97" fmla="*/ 128788 h 940157"/>
              <a:gd name="connsiteX98" fmla="*/ 2859110 w 9182637"/>
              <a:gd name="connsiteY98" fmla="*/ 115909 h 940157"/>
              <a:gd name="connsiteX99" fmla="*/ 2820473 w 9182637"/>
              <a:gd name="connsiteY99" fmla="*/ 103031 h 940157"/>
              <a:gd name="connsiteX100" fmla="*/ 2730321 w 9182637"/>
              <a:gd name="connsiteY100" fmla="*/ 90152 h 940157"/>
              <a:gd name="connsiteX101" fmla="*/ 2653048 w 9182637"/>
              <a:gd name="connsiteY101" fmla="*/ 103031 h 940157"/>
              <a:gd name="connsiteX102" fmla="*/ 2562896 w 9182637"/>
              <a:gd name="connsiteY102" fmla="*/ 90152 h 940157"/>
              <a:gd name="connsiteX103" fmla="*/ 2446986 w 9182637"/>
              <a:gd name="connsiteY103" fmla="*/ 103031 h 940157"/>
              <a:gd name="connsiteX104" fmla="*/ 2408350 w 9182637"/>
              <a:gd name="connsiteY104" fmla="*/ 128788 h 940157"/>
              <a:gd name="connsiteX105" fmla="*/ 2356834 w 9182637"/>
              <a:gd name="connsiteY105" fmla="*/ 115909 h 940157"/>
              <a:gd name="connsiteX106" fmla="*/ 2292440 w 9182637"/>
              <a:gd name="connsiteY106" fmla="*/ 64394 h 940157"/>
              <a:gd name="connsiteX107" fmla="*/ 2279561 w 9182637"/>
              <a:gd name="connsiteY107" fmla="*/ 103031 h 940157"/>
              <a:gd name="connsiteX108" fmla="*/ 2202288 w 9182637"/>
              <a:gd name="connsiteY108" fmla="*/ 115909 h 940157"/>
              <a:gd name="connsiteX109" fmla="*/ 2163651 w 9182637"/>
              <a:gd name="connsiteY109" fmla="*/ 128788 h 940157"/>
              <a:gd name="connsiteX110" fmla="*/ 2112135 w 9182637"/>
              <a:gd name="connsiteY110" fmla="*/ 115909 h 940157"/>
              <a:gd name="connsiteX111" fmla="*/ 2099257 w 9182637"/>
              <a:gd name="connsiteY111" fmla="*/ 77273 h 940157"/>
              <a:gd name="connsiteX112" fmla="*/ 2021983 w 9182637"/>
              <a:gd name="connsiteY112" fmla="*/ 103031 h 940157"/>
              <a:gd name="connsiteX113" fmla="*/ 1944710 w 9182637"/>
              <a:gd name="connsiteY113" fmla="*/ 167425 h 940157"/>
              <a:gd name="connsiteX114" fmla="*/ 1867437 w 9182637"/>
              <a:gd name="connsiteY114" fmla="*/ 115909 h 940157"/>
              <a:gd name="connsiteX115" fmla="*/ 1828800 w 9182637"/>
              <a:gd name="connsiteY115" fmla="*/ 103031 h 940157"/>
              <a:gd name="connsiteX116" fmla="*/ 1790164 w 9182637"/>
              <a:gd name="connsiteY116" fmla="*/ 115909 h 940157"/>
              <a:gd name="connsiteX117" fmla="*/ 1751527 w 9182637"/>
              <a:gd name="connsiteY117" fmla="*/ 141667 h 940157"/>
              <a:gd name="connsiteX118" fmla="*/ 1687133 w 9182637"/>
              <a:gd name="connsiteY118" fmla="*/ 128788 h 940157"/>
              <a:gd name="connsiteX119" fmla="*/ 1635617 w 9182637"/>
              <a:gd name="connsiteY119" fmla="*/ 103031 h 940157"/>
              <a:gd name="connsiteX120" fmla="*/ 1532586 w 9182637"/>
              <a:gd name="connsiteY120" fmla="*/ 77273 h 940157"/>
              <a:gd name="connsiteX121" fmla="*/ 1493950 w 9182637"/>
              <a:gd name="connsiteY121" fmla="*/ 90152 h 940157"/>
              <a:gd name="connsiteX122" fmla="*/ 1442434 w 9182637"/>
              <a:gd name="connsiteY122" fmla="*/ 115909 h 940157"/>
              <a:gd name="connsiteX123" fmla="*/ 1365161 w 9182637"/>
              <a:gd name="connsiteY123" fmla="*/ 128788 h 940157"/>
              <a:gd name="connsiteX124" fmla="*/ 1275009 w 9182637"/>
              <a:gd name="connsiteY124" fmla="*/ 141667 h 940157"/>
              <a:gd name="connsiteX125" fmla="*/ 1236372 w 9182637"/>
              <a:gd name="connsiteY125" fmla="*/ 128788 h 940157"/>
              <a:gd name="connsiteX126" fmla="*/ 1197735 w 9182637"/>
              <a:gd name="connsiteY126" fmla="*/ 90152 h 940157"/>
              <a:gd name="connsiteX127" fmla="*/ 1107583 w 9182637"/>
              <a:gd name="connsiteY127" fmla="*/ 103031 h 940157"/>
              <a:gd name="connsiteX128" fmla="*/ 1068947 w 9182637"/>
              <a:gd name="connsiteY128" fmla="*/ 103031 h 940157"/>
              <a:gd name="connsiteX129" fmla="*/ 1030310 w 9182637"/>
              <a:gd name="connsiteY129" fmla="*/ 115909 h 940157"/>
              <a:gd name="connsiteX130" fmla="*/ 888643 w 9182637"/>
              <a:gd name="connsiteY130" fmla="*/ 115909 h 940157"/>
              <a:gd name="connsiteX131" fmla="*/ 798490 w 9182637"/>
              <a:gd name="connsiteY131" fmla="*/ 103031 h 940157"/>
              <a:gd name="connsiteX132" fmla="*/ 746975 w 9182637"/>
              <a:gd name="connsiteY132" fmla="*/ 128788 h 940157"/>
              <a:gd name="connsiteX133" fmla="*/ 708338 w 9182637"/>
              <a:gd name="connsiteY133" fmla="*/ 141667 h 940157"/>
              <a:gd name="connsiteX134" fmla="*/ 631065 w 9182637"/>
              <a:gd name="connsiteY134" fmla="*/ 128788 h 940157"/>
              <a:gd name="connsiteX135" fmla="*/ 605307 w 9182637"/>
              <a:gd name="connsiteY135" fmla="*/ 90152 h 940157"/>
              <a:gd name="connsiteX136" fmla="*/ 566671 w 9182637"/>
              <a:gd name="connsiteY136" fmla="*/ 64394 h 940157"/>
              <a:gd name="connsiteX137" fmla="*/ 425003 w 9182637"/>
              <a:gd name="connsiteY137" fmla="*/ 103031 h 940157"/>
              <a:gd name="connsiteX138" fmla="*/ 386366 w 9182637"/>
              <a:gd name="connsiteY138" fmla="*/ 90152 h 940157"/>
              <a:gd name="connsiteX139" fmla="*/ 360609 w 9182637"/>
              <a:gd name="connsiteY139" fmla="*/ 51515 h 940157"/>
              <a:gd name="connsiteX140" fmla="*/ 309093 w 9182637"/>
              <a:gd name="connsiteY140" fmla="*/ 64394 h 940157"/>
              <a:gd name="connsiteX141" fmla="*/ 206062 w 9182637"/>
              <a:gd name="connsiteY141" fmla="*/ 51515 h 940157"/>
              <a:gd name="connsiteX142" fmla="*/ 206062 w 9182637"/>
              <a:gd name="connsiteY142" fmla="*/ 51515 h 940157"/>
              <a:gd name="connsiteX143" fmla="*/ 103031 w 9182637"/>
              <a:gd name="connsiteY143" fmla="*/ 38636 h 94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182637" h="940157">
                <a:moveTo>
                  <a:pt x="0" y="12878"/>
                </a:moveTo>
                <a:lnTo>
                  <a:pt x="12879" y="940157"/>
                </a:lnTo>
                <a:lnTo>
                  <a:pt x="9169758" y="940157"/>
                </a:lnTo>
                <a:lnTo>
                  <a:pt x="9182637" y="0"/>
                </a:lnTo>
                <a:lnTo>
                  <a:pt x="9144000" y="0"/>
                </a:lnTo>
                <a:cubicBezTo>
                  <a:pt x="9109656" y="17172"/>
                  <a:pt x="9075925" y="35626"/>
                  <a:pt x="9040969" y="51515"/>
                </a:cubicBezTo>
                <a:cubicBezTo>
                  <a:pt x="9009851" y="65659"/>
                  <a:pt x="8970036" y="70853"/>
                  <a:pt x="8937938" y="77273"/>
                </a:cubicBezTo>
                <a:cubicBezTo>
                  <a:pt x="8929352" y="90152"/>
                  <a:pt x="8924267" y="106240"/>
                  <a:pt x="8912181" y="115909"/>
                </a:cubicBezTo>
                <a:cubicBezTo>
                  <a:pt x="8881387" y="140544"/>
                  <a:pt x="8854594" y="124051"/>
                  <a:pt x="8822028" y="115909"/>
                </a:cubicBezTo>
                <a:cubicBezTo>
                  <a:pt x="8711295" y="42088"/>
                  <a:pt x="8851404" y="130598"/>
                  <a:pt x="8744755" y="77273"/>
                </a:cubicBezTo>
                <a:cubicBezTo>
                  <a:pt x="8655814" y="32802"/>
                  <a:pt x="8761820" y="65440"/>
                  <a:pt x="8654603" y="38636"/>
                </a:cubicBezTo>
                <a:cubicBezTo>
                  <a:pt x="8633138" y="42929"/>
                  <a:pt x="8611445" y="46206"/>
                  <a:pt x="8590209" y="51515"/>
                </a:cubicBezTo>
                <a:cubicBezTo>
                  <a:pt x="8577039" y="54808"/>
                  <a:pt x="8565148" y="64394"/>
                  <a:pt x="8551572" y="64394"/>
                </a:cubicBezTo>
                <a:cubicBezTo>
                  <a:pt x="8537996" y="64394"/>
                  <a:pt x="8525814" y="55808"/>
                  <a:pt x="8512935" y="51515"/>
                </a:cubicBezTo>
                <a:cubicBezTo>
                  <a:pt x="8374437" y="97682"/>
                  <a:pt x="8462753" y="75467"/>
                  <a:pt x="8242479" y="90152"/>
                </a:cubicBezTo>
                <a:cubicBezTo>
                  <a:pt x="8225307" y="85859"/>
                  <a:pt x="8207983" y="82136"/>
                  <a:pt x="8190964" y="77273"/>
                </a:cubicBezTo>
                <a:cubicBezTo>
                  <a:pt x="8177911" y="73543"/>
                  <a:pt x="8165903" y="64394"/>
                  <a:pt x="8152327" y="64394"/>
                </a:cubicBezTo>
                <a:cubicBezTo>
                  <a:pt x="8138751" y="64394"/>
                  <a:pt x="8126569" y="72980"/>
                  <a:pt x="8113690" y="77273"/>
                </a:cubicBezTo>
                <a:cubicBezTo>
                  <a:pt x="8105104" y="90152"/>
                  <a:pt x="8100019" y="106240"/>
                  <a:pt x="8087933" y="115909"/>
                </a:cubicBezTo>
                <a:cubicBezTo>
                  <a:pt x="8061514" y="137044"/>
                  <a:pt x="8037078" y="129118"/>
                  <a:pt x="8010659" y="115909"/>
                </a:cubicBezTo>
                <a:cubicBezTo>
                  <a:pt x="7996815" y="108987"/>
                  <a:pt x="7985867" y="97074"/>
                  <a:pt x="7972023" y="90152"/>
                </a:cubicBezTo>
                <a:cubicBezTo>
                  <a:pt x="7959881" y="84081"/>
                  <a:pt x="7946265" y="81566"/>
                  <a:pt x="7933386" y="77273"/>
                </a:cubicBezTo>
                <a:cubicBezTo>
                  <a:pt x="7920507" y="90152"/>
                  <a:pt x="7912029" y="110149"/>
                  <a:pt x="7894750" y="115909"/>
                </a:cubicBezTo>
                <a:cubicBezTo>
                  <a:pt x="7881871" y="120202"/>
                  <a:pt x="7869689" y="103031"/>
                  <a:pt x="7856113" y="103031"/>
                </a:cubicBezTo>
                <a:cubicBezTo>
                  <a:pt x="7842537" y="103031"/>
                  <a:pt x="7830355" y="111616"/>
                  <a:pt x="7817476" y="115909"/>
                </a:cubicBezTo>
                <a:cubicBezTo>
                  <a:pt x="7774547" y="107323"/>
                  <a:pt x="7732288" y="86188"/>
                  <a:pt x="7688688" y="90152"/>
                </a:cubicBezTo>
                <a:cubicBezTo>
                  <a:pt x="7516789" y="105779"/>
                  <a:pt x="7593961" y="96326"/>
                  <a:pt x="7456868" y="115909"/>
                </a:cubicBezTo>
                <a:cubicBezTo>
                  <a:pt x="7422524" y="111616"/>
                  <a:pt x="7384092" y="119839"/>
                  <a:pt x="7353837" y="103031"/>
                </a:cubicBezTo>
                <a:cubicBezTo>
                  <a:pt x="7338364" y="94435"/>
                  <a:pt x="7352015" y="65337"/>
                  <a:pt x="7340958" y="51515"/>
                </a:cubicBezTo>
                <a:cubicBezTo>
                  <a:pt x="7332477" y="40914"/>
                  <a:pt x="7315200" y="42929"/>
                  <a:pt x="7302321" y="38636"/>
                </a:cubicBezTo>
                <a:cubicBezTo>
                  <a:pt x="7289442" y="47222"/>
                  <a:pt x="7274630" y="53449"/>
                  <a:pt x="7263685" y="64394"/>
                </a:cubicBezTo>
                <a:cubicBezTo>
                  <a:pt x="7252740" y="75339"/>
                  <a:pt x="7247836" y="91140"/>
                  <a:pt x="7237927" y="103031"/>
                </a:cubicBezTo>
                <a:cubicBezTo>
                  <a:pt x="7226267" y="117023"/>
                  <a:pt x="7212169" y="128788"/>
                  <a:pt x="7199290" y="141667"/>
                </a:cubicBezTo>
                <a:cubicBezTo>
                  <a:pt x="7168358" y="133934"/>
                  <a:pt x="7131372" y="130823"/>
                  <a:pt x="7109138" y="103031"/>
                </a:cubicBezTo>
                <a:cubicBezTo>
                  <a:pt x="7100657" y="92430"/>
                  <a:pt x="7100552" y="77273"/>
                  <a:pt x="7096259" y="64394"/>
                </a:cubicBezTo>
                <a:cubicBezTo>
                  <a:pt x="7008972" y="93490"/>
                  <a:pt x="7115456" y="60555"/>
                  <a:pt x="6967471" y="90152"/>
                </a:cubicBezTo>
                <a:cubicBezTo>
                  <a:pt x="6954159" y="92814"/>
                  <a:pt x="6941713" y="98738"/>
                  <a:pt x="6928834" y="103031"/>
                </a:cubicBezTo>
                <a:cubicBezTo>
                  <a:pt x="6909056" y="73364"/>
                  <a:pt x="6905911" y="51515"/>
                  <a:pt x="6864440" y="51515"/>
                </a:cubicBezTo>
                <a:cubicBezTo>
                  <a:pt x="6850864" y="51515"/>
                  <a:pt x="6838682" y="60101"/>
                  <a:pt x="6825803" y="64394"/>
                </a:cubicBezTo>
                <a:cubicBezTo>
                  <a:pt x="6812924" y="77273"/>
                  <a:pt x="6798826" y="89039"/>
                  <a:pt x="6787166" y="103031"/>
                </a:cubicBezTo>
                <a:cubicBezTo>
                  <a:pt x="6777257" y="114922"/>
                  <a:pt x="6776768" y="139747"/>
                  <a:pt x="6761409" y="141667"/>
                </a:cubicBezTo>
                <a:cubicBezTo>
                  <a:pt x="6734467" y="145034"/>
                  <a:pt x="6684135" y="115909"/>
                  <a:pt x="6684135" y="115909"/>
                </a:cubicBezTo>
                <a:cubicBezTo>
                  <a:pt x="6675549" y="103030"/>
                  <a:pt x="6673488" y="80631"/>
                  <a:pt x="6658378" y="77273"/>
                </a:cubicBezTo>
                <a:cubicBezTo>
                  <a:pt x="6575262" y="58803"/>
                  <a:pt x="6573664" y="81996"/>
                  <a:pt x="6542468" y="128788"/>
                </a:cubicBezTo>
                <a:cubicBezTo>
                  <a:pt x="6525296" y="124495"/>
                  <a:pt x="6508231" y="119749"/>
                  <a:pt x="6490952" y="115909"/>
                </a:cubicBezTo>
                <a:cubicBezTo>
                  <a:pt x="6469584" y="111161"/>
                  <a:pt x="6447794" y="108340"/>
                  <a:pt x="6426558" y="103031"/>
                </a:cubicBezTo>
                <a:cubicBezTo>
                  <a:pt x="6413388" y="99739"/>
                  <a:pt x="6400800" y="94445"/>
                  <a:pt x="6387921" y="90152"/>
                </a:cubicBezTo>
                <a:cubicBezTo>
                  <a:pt x="6326103" y="48939"/>
                  <a:pt x="6372467" y="62677"/>
                  <a:pt x="6310648" y="90152"/>
                </a:cubicBezTo>
                <a:cubicBezTo>
                  <a:pt x="6285837" y="101179"/>
                  <a:pt x="6233375" y="115909"/>
                  <a:pt x="6233375" y="115909"/>
                </a:cubicBezTo>
                <a:cubicBezTo>
                  <a:pt x="6207617" y="107323"/>
                  <a:pt x="6178693" y="105213"/>
                  <a:pt x="6156102" y="90152"/>
                </a:cubicBezTo>
                <a:cubicBezTo>
                  <a:pt x="6106169" y="56864"/>
                  <a:pt x="6132149" y="69289"/>
                  <a:pt x="6078828" y="51515"/>
                </a:cubicBezTo>
                <a:cubicBezTo>
                  <a:pt x="6061656" y="55808"/>
                  <a:pt x="6044592" y="60554"/>
                  <a:pt x="6027313" y="64394"/>
                </a:cubicBezTo>
                <a:cubicBezTo>
                  <a:pt x="6005945" y="69143"/>
                  <a:pt x="5981132" y="65131"/>
                  <a:pt x="5962919" y="77273"/>
                </a:cubicBezTo>
                <a:cubicBezTo>
                  <a:pt x="5951624" y="84803"/>
                  <a:pt x="5954333" y="103030"/>
                  <a:pt x="5950040" y="115909"/>
                </a:cubicBezTo>
                <a:cubicBezTo>
                  <a:pt x="5789043" y="75663"/>
                  <a:pt x="5989182" y="127094"/>
                  <a:pt x="5859888" y="90152"/>
                </a:cubicBezTo>
                <a:cubicBezTo>
                  <a:pt x="5746679" y="57806"/>
                  <a:pt x="5862379" y="95275"/>
                  <a:pt x="5769735" y="64394"/>
                </a:cubicBezTo>
                <a:cubicBezTo>
                  <a:pt x="5756856" y="68687"/>
                  <a:pt x="5740698" y="67674"/>
                  <a:pt x="5731099" y="77273"/>
                </a:cubicBezTo>
                <a:cubicBezTo>
                  <a:pt x="5717524" y="90848"/>
                  <a:pt x="5712904" y="111142"/>
                  <a:pt x="5705341" y="128788"/>
                </a:cubicBezTo>
                <a:cubicBezTo>
                  <a:pt x="5699993" y="141266"/>
                  <a:pt x="5702061" y="157825"/>
                  <a:pt x="5692462" y="167425"/>
                </a:cubicBezTo>
                <a:cubicBezTo>
                  <a:pt x="5682863" y="177024"/>
                  <a:pt x="5666705" y="176011"/>
                  <a:pt x="5653826" y="180304"/>
                </a:cubicBezTo>
                <a:lnTo>
                  <a:pt x="5537916" y="103031"/>
                </a:lnTo>
                <a:cubicBezTo>
                  <a:pt x="5525037" y="94445"/>
                  <a:pt x="5513963" y="82168"/>
                  <a:pt x="5499279" y="77273"/>
                </a:cubicBezTo>
                <a:lnTo>
                  <a:pt x="5460643" y="64394"/>
                </a:lnTo>
                <a:cubicBezTo>
                  <a:pt x="5456350" y="77273"/>
                  <a:pt x="5457364" y="93432"/>
                  <a:pt x="5447764" y="103031"/>
                </a:cubicBezTo>
                <a:cubicBezTo>
                  <a:pt x="5438165" y="112630"/>
                  <a:pt x="5421269" y="109838"/>
                  <a:pt x="5409127" y="115909"/>
                </a:cubicBezTo>
                <a:cubicBezTo>
                  <a:pt x="5395282" y="122831"/>
                  <a:pt x="5383369" y="133081"/>
                  <a:pt x="5370490" y="141667"/>
                </a:cubicBezTo>
                <a:cubicBezTo>
                  <a:pt x="5353984" y="137541"/>
                  <a:pt x="5298814" y="125147"/>
                  <a:pt x="5280338" y="115909"/>
                </a:cubicBezTo>
                <a:cubicBezTo>
                  <a:pt x="5191398" y="71440"/>
                  <a:pt x="5297402" y="104077"/>
                  <a:pt x="5190186" y="77273"/>
                </a:cubicBezTo>
                <a:lnTo>
                  <a:pt x="5112913" y="103031"/>
                </a:lnTo>
                <a:lnTo>
                  <a:pt x="5074276" y="115909"/>
                </a:lnTo>
                <a:lnTo>
                  <a:pt x="5009882" y="103031"/>
                </a:lnTo>
                <a:cubicBezTo>
                  <a:pt x="4984190" y="98360"/>
                  <a:pt x="4957942" y="96485"/>
                  <a:pt x="4932609" y="90152"/>
                </a:cubicBezTo>
                <a:cubicBezTo>
                  <a:pt x="4906268" y="83567"/>
                  <a:pt x="4855335" y="64394"/>
                  <a:pt x="4855335" y="64394"/>
                </a:cubicBezTo>
                <a:cubicBezTo>
                  <a:pt x="4758216" y="96768"/>
                  <a:pt x="4877933" y="53096"/>
                  <a:pt x="4778062" y="103031"/>
                </a:cubicBezTo>
                <a:cubicBezTo>
                  <a:pt x="4765920" y="109102"/>
                  <a:pt x="4752305" y="111616"/>
                  <a:pt x="4739426" y="115909"/>
                </a:cubicBezTo>
                <a:cubicBezTo>
                  <a:pt x="4625987" y="78098"/>
                  <a:pt x="4696989" y="79173"/>
                  <a:pt x="4623516" y="115909"/>
                </a:cubicBezTo>
                <a:cubicBezTo>
                  <a:pt x="4611374" y="121980"/>
                  <a:pt x="4597758" y="124495"/>
                  <a:pt x="4584879" y="128788"/>
                </a:cubicBezTo>
                <a:cubicBezTo>
                  <a:pt x="4576293" y="115909"/>
                  <a:pt x="4574004" y="94404"/>
                  <a:pt x="4559121" y="90152"/>
                </a:cubicBezTo>
                <a:cubicBezTo>
                  <a:pt x="4542387" y="85371"/>
                  <a:pt x="4477680" y="108713"/>
                  <a:pt x="4456090" y="115909"/>
                </a:cubicBezTo>
                <a:cubicBezTo>
                  <a:pt x="4447504" y="128788"/>
                  <a:pt x="4445349" y="150792"/>
                  <a:pt x="4430333" y="154546"/>
                </a:cubicBezTo>
                <a:cubicBezTo>
                  <a:pt x="4359129" y="172347"/>
                  <a:pt x="4354760" y="136645"/>
                  <a:pt x="4314423" y="103031"/>
                </a:cubicBezTo>
                <a:cubicBezTo>
                  <a:pt x="4302532" y="93122"/>
                  <a:pt x="4288665" y="85859"/>
                  <a:pt x="4275786" y="77273"/>
                </a:cubicBezTo>
                <a:cubicBezTo>
                  <a:pt x="4271493" y="90152"/>
                  <a:pt x="4270437" y="104614"/>
                  <a:pt x="4262907" y="115909"/>
                </a:cubicBezTo>
                <a:cubicBezTo>
                  <a:pt x="4221097" y="178624"/>
                  <a:pt x="4211817" y="152767"/>
                  <a:pt x="4134119" y="141667"/>
                </a:cubicBezTo>
                <a:cubicBezTo>
                  <a:pt x="4088207" y="72802"/>
                  <a:pt x="4104937" y="73373"/>
                  <a:pt x="3966693" y="115909"/>
                </a:cubicBezTo>
                <a:cubicBezTo>
                  <a:pt x="3951899" y="120461"/>
                  <a:pt x="3951880" y="143601"/>
                  <a:pt x="3940935" y="154546"/>
                </a:cubicBezTo>
                <a:cubicBezTo>
                  <a:pt x="3929990" y="165491"/>
                  <a:pt x="3915178" y="171718"/>
                  <a:pt x="3902299" y="180304"/>
                </a:cubicBezTo>
                <a:cubicBezTo>
                  <a:pt x="3777928" y="138847"/>
                  <a:pt x="3965222" y="211397"/>
                  <a:pt x="3837904" y="115909"/>
                </a:cubicBezTo>
                <a:cubicBezTo>
                  <a:pt x="3816183" y="99618"/>
                  <a:pt x="3760631" y="90152"/>
                  <a:pt x="3760631" y="90152"/>
                </a:cubicBezTo>
                <a:cubicBezTo>
                  <a:pt x="3687651" y="94445"/>
                  <a:pt x="3613228" y="87970"/>
                  <a:pt x="3541690" y="103031"/>
                </a:cubicBezTo>
                <a:cubicBezTo>
                  <a:pt x="3526544" y="106220"/>
                  <a:pt x="3528019" y="131998"/>
                  <a:pt x="3515933" y="141667"/>
                </a:cubicBezTo>
                <a:cubicBezTo>
                  <a:pt x="3505332" y="150148"/>
                  <a:pt x="3490175" y="150253"/>
                  <a:pt x="3477296" y="154546"/>
                </a:cubicBezTo>
                <a:cubicBezTo>
                  <a:pt x="3464417" y="150253"/>
                  <a:pt x="3451829" y="144960"/>
                  <a:pt x="3438659" y="141667"/>
                </a:cubicBezTo>
                <a:cubicBezTo>
                  <a:pt x="3388439" y="129112"/>
                  <a:pt x="3335000" y="123179"/>
                  <a:pt x="3284113" y="115909"/>
                </a:cubicBezTo>
                <a:cubicBezTo>
                  <a:pt x="3231439" y="63237"/>
                  <a:pt x="3257093" y="67930"/>
                  <a:pt x="3168203" y="90152"/>
                </a:cubicBezTo>
                <a:cubicBezTo>
                  <a:pt x="3141863" y="96737"/>
                  <a:pt x="3090930" y="115909"/>
                  <a:pt x="3090930" y="115909"/>
                </a:cubicBezTo>
                <a:cubicBezTo>
                  <a:pt x="3026534" y="94444"/>
                  <a:pt x="3026536" y="77273"/>
                  <a:pt x="2975020" y="103031"/>
                </a:cubicBezTo>
                <a:cubicBezTo>
                  <a:pt x="2961176" y="109953"/>
                  <a:pt x="2949262" y="120202"/>
                  <a:pt x="2936383" y="128788"/>
                </a:cubicBezTo>
                <a:cubicBezTo>
                  <a:pt x="2856056" y="75238"/>
                  <a:pt x="2939090" y="115909"/>
                  <a:pt x="2859110" y="115909"/>
                </a:cubicBezTo>
                <a:cubicBezTo>
                  <a:pt x="2845534" y="115909"/>
                  <a:pt x="2833785" y="105693"/>
                  <a:pt x="2820473" y="103031"/>
                </a:cubicBezTo>
                <a:cubicBezTo>
                  <a:pt x="2790707" y="97078"/>
                  <a:pt x="2760372" y="94445"/>
                  <a:pt x="2730321" y="90152"/>
                </a:cubicBezTo>
                <a:cubicBezTo>
                  <a:pt x="2619735" y="53289"/>
                  <a:pt x="2768275" y="91508"/>
                  <a:pt x="2653048" y="103031"/>
                </a:cubicBezTo>
                <a:cubicBezTo>
                  <a:pt x="2622843" y="106052"/>
                  <a:pt x="2592947" y="94445"/>
                  <a:pt x="2562896" y="90152"/>
                </a:cubicBezTo>
                <a:cubicBezTo>
                  <a:pt x="2456027" y="54529"/>
                  <a:pt x="2513084" y="47949"/>
                  <a:pt x="2446986" y="103031"/>
                </a:cubicBezTo>
                <a:cubicBezTo>
                  <a:pt x="2435095" y="112940"/>
                  <a:pt x="2421229" y="120202"/>
                  <a:pt x="2408350" y="128788"/>
                </a:cubicBezTo>
                <a:cubicBezTo>
                  <a:pt x="2391178" y="124495"/>
                  <a:pt x="2371562" y="125727"/>
                  <a:pt x="2356834" y="115909"/>
                </a:cubicBezTo>
                <a:cubicBezTo>
                  <a:pt x="2240322" y="38236"/>
                  <a:pt x="2418752" y="106499"/>
                  <a:pt x="2292440" y="64394"/>
                </a:cubicBezTo>
                <a:cubicBezTo>
                  <a:pt x="2288147" y="77273"/>
                  <a:pt x="2291348" y="96296"/>
                  <a:pt x="2279561" y="103031"/>
                </a:cubicBezTo>
                <a:cubicBezTo>
                  <a:pt x="2256889" y="115987"/>
                  <a:pt x="2227779" y="110244"/>
                  <a:pt x="2202288" y="115909"/>
                </a:cubicBezTo>
                <a:cubicBezTo>
                  <a:pt x="2189036" y="118854"/>
                  <a:pt x="2176530" y="124495"/>
                  <a:pt x="2163651" y="128788"/>
                </a:cubicBezTo>
                <a:cubicBezTo>
                  <a:pt x="2146479" y="124495"/>
                  <a:pt x="2125957" y="126966"/>
                  <a:pt x="2112135" y="115909"/>
                </a:cubicBezTo>
                <a:cubicBezTo>
                  <a:pt x="2101535" y="107429"/>
                  <a:pt x="2112696" y="79193"/>
                  <a:pt x="2099257" y="77273"/>
                </a:cubicBezTo>
                <a:cubicBezTo>
                  <a:pt x="2072379" y="73433"/>
                  <a:pt x="2021983" y="103031"/>
                  <a:pt x="2021983" y="103031"/>
                </a:cubicBezTo>
                <a:cubicBezTo>
                  <a:pt x="2018434" y="106580"/>
                  <a:pt x="1959380" y="170685"/>
                  <a:pt x="1944710" y="167425"/>
                </a:cubicBezTo>
                <a:cubicBezTo>
                  <a:pt x="1914490" y="160709"/>
                  <a:pt x="1896806" y="125698"/>
                  <a:pt x="1867437" y="115909"/>
                </a:cubicBezTo>
                <a:lnTo>
                  <a:pt x="1828800" y="103031"/>
                </a:lnTo>
                <a:cubicBezTo>
                  <a:pt x="1815921" y="107324"/>
                  <a:pt x="1802306" y="109838"/>
                  <a:pt x="1790164" y="115909"/>
                </a:cubicBezTo>
                <a:cubicBezTo>
                  <a:pt x="1776319" y="122831"/>
                  <a:pt x="1766886" y="139747"/>
                  <a:pt x="1751527" y="141667"/>
                </a:cubicBezTo>
                <a:cubicBezTo>
                  <a:pt x="1729806" y="144382"/>
                  <a:pt x="1708598" y="133081"/>
                  <a:pt x="1687133" y="128788"/>
                </a:cubicBezTo>
                <a:cubicBezTo>
                  <a:pt x="1662448" y="54735"/>
                  <a:pt x="1694646" y="108397"/>
                  <a:pt x="1635617" y="103031"/>
                </a:cubicBezTo>
                <a:cubicBezTo>
                  <a:pt x="1600362" y="99826"/>
                  <a:pt x="1532586" y="77273"/>
                  <a:pt x="1532586" y="77273"/>
                </a:cubicBezTo>
                <a:cubicBezTo>
                  <a:pt x="1519707" y="81566"/>
                  <a:pt x="1503549" y="80553"/>
                  <a:pt x="1493950" y="90152"/>
                </a:cubicBezTo>
                <a:cubicBezTo>
                  <a:pt x="1451021" y="133081"/>
                  <a:pt x="1519707" y="141667"/>
                  <a:pt x="1442434" y="115909"/>
                </a:cubicBezTo>
                <a:cubicBezTo>
                  <a:pt x="1362103" y="169463"/>
                  <a:pt x="1445142" y="128788"/>
                  <a:pt x="1365161" y="128788"/>
                </a:cubicBezTo>
                <a:cubicBezTo>
                  <a:pt x="1334805" y="128788"/>
                  <a:pt x="1305060" y="137374"/>
                  <a:pt x="1275009" y="141667"/>
                </a:cubicBezTo>
                <a:cubicBezTo>
                  <a:pt x="1262130" y="137374"/>
                  <a:pt x="1247668" y="136318"/>
                  <a:pt x="1236372" y="128788"/>
                </a:cubicBezTo>
                <a:cubicBezTo>
                  <a:pt x="1221217" y="118685"/>
                  <a:pt x="1215595" y="93724"/>
                  <a:pt x="1197735" y="90152"/>
                </a:cubicBezTo>
                <a:cubicBezTo>
                  <a:pt x="1167969" y="84199"/>
                  <a:pt x="1137634" y="98738"/>
                  <a:pt x="1107583" y="103031"/>
                </a:cubicBezTo>
                <a:cubicBezTo>
                  <a:pt x="1048966" y="190958"/>
                  <a:pt x="1108937" y="123026"/>
                  <a:pt x="1068947" y="103031"/>
                </a:cubicBezTo>
                <a:cubicBezTo>
                  <a:pt x="1056805" y="96960"/>
                  <a:pt x="1043189" y="111616"/>
                  <a:pt x="1030310" y="115909"/>
                </a:cubicBezTo>
                <a:cubicBezTo>
                  <a:pt x="941702" y="86375"/>
                  <a:pt x="1048832" y="115909"/>
                  <a:pt x="888643" y="115909"/>
                </a:cubicBezTo>
                <a:cubicBezTo>
                  <a:pt x="858287" y="115909"/>
                  <a:pt x="828541" y="107324"/>
                  <a:pt x="798490" y="103031"/>
                </a:cubicBezTo>
                <a:cubicBezTo>
                  <a:pt x="721218" y="77273"/>
                  <a:pt x="789904" y="85859"/>
                  <a:pt x="746975" y="128788"/>
                </a:cubicBezTo>
                <a:cubicBezTo>
                  <a:pt x="737375" y="138387"/>
                  <a:pt x="721217" y="137374"/>
                  <a:pt x="708338" y="141667"/>
                </a:cubicBezTo>
                <a:cubicBezTo>
                  <a:pt x="682580" y="137374"/>
                  <a:pt x="654421" y="140466"/>
                  <a:pt x="631065" y="128788"/>
                </a:cubicBezTo>
                <a:cubicBezTo>
                  <a:pt x="617221" y="121866"/>
                  <a:pt x="616252" y="101097"/>
                  <a:pt x="605307" y="90152"/>
                </a:cubicBezTo>
                <a:cubicBezTo>
                  <a:pt x="594362" y="79207"/>
                  <a:pt x="579550" y="72980"/>
                  <a:pt x="566671" y="64394"/>
                </a:cubicBezTo>
                <a:cubicBezTo>
                  <a:pt x="468631" y="97074"/>
                  <a:pt x="516021" y="84827"/>
                  <a:pt x="425003" y="103031"/>
                </a:cubicBezTo>
                <a:cubicBezTo>
                  <a:pt x="412124" y="98738"/>
                  <a:pt x="396967" y="98633"/>
                  <a:pt x="386366" y="90152"/>
                </a:cubicBezTo>
                <a:cubicBezTo>
                  <a:pt x="374279" y="80483"/>
                  <a:pt x="375293" y="56410"/>
                  <a:pt x="360609" y="51515"/>
                </a:cubicBezTo>
                <a:cubicBezTo>
                  <a:pt x="343817" y="45918"/>
                  <a:pt x="326265" y="60101"/>
                  <a:pt x="309093" y="64394"/>
                </a:cubicBezTo>
                <a:cubicBezTo>
                  <a:pt x="223351" y="50103"/>
                  <a:pt x="257933" y="51515"/>
                  <a:pt x="206062" y="51515"/>
                </a:cubicBezTo>
                <a:lnTo>
                  <a:pt x="206062" y="51515"/>
                </a:lnTo>
                <a:lnTo>
                  <a:pt x="103031" y="386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5" y="5928801"/>
            <a:ext cx="9153878" cy="95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8579" y="672441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ocean goes away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009" y="411484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565 million years ago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0097" y="718608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560 million years ago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163" y="-7513"/>
            <a:ext cx="9151353" cy="457200"/>
            <a:chOff x="-2163" y="-7513"/>
            <a:chExt cx="9151353" cy="118590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7425" y="250063"/>
              <a:ext cx="869324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847786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14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4555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8037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12963" y="-7513"/>
              <a:ext cx="0" cy="540913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-2163" y="532063"/>
              <a:ext cx="107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4 billion </a:t>
              </a:r>
            </a:p>
            <a:p>
              <a:pPr algn="ctr"/>
              <a:r>
                <a:rPr lang="en-US" dirty="0" smtClean="0"/>
                <a:t>years ago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35661" y="600355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today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26184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29258" y="51516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9666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764078" y="40783"/>
              <a:ext cx="0" cy="36576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6840097" y="152117"/>
            <a:ext cx="770933" cy="297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64078" y="200508"/>
            <a:ext cx="0" cy="580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31" y="3616360"/>
            <a:ext cx="1184051" cy="7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" y="1268475"/>
            <a:ext cx="9133880" cy="3816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" y="5915919"/>
            <a:ext cx="9153878" cy="955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" y="756389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" y="5915919"/>
            <a:ext cx="9153878" cy="955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1337674"/>
            <a:ext cx="2220946" cy="12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" y="804521"/>
            <a:ext cx="9141975" cy="5089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" y="5915919"/>
            <a:ext cx="9153878" cy="955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991" y="454378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weathering and erosion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93" y="384363"/>
            <a:ext cx="2151453" cy="899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14" y="1337674"/>
            <a:ext cx="2220946" cy="1249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6" y="131172"/>
            <a:ext cx="2318197" cy="12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6548</TotalTime>
  <Words>529</Words>
  <Application>Microsoft Office PowerPoint</Application>
  <PresentationFormat>On-screen Show (4:3)</PresentationFormat>
  <Paragraphs>181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</dc:creator>
  <cp:lastModifiedBy>toni</cp:lastModifiedBy>
  <cp:revision>68</cp:revision>
  <cp:lastPrinted>2018-08-31T14:52:44Z</cp:lastPrinted>
  <dcterms:created xsi:type="dcterms:W3CDTF">2018-08-22T21:18:59Z</dcterms:created>
  <dcterms:modified xsi:type="dcterms:W3CDTF">2019-08-24T13:59:54Z</dcterms:modified>
</cp:coreProperties>
</file>