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3" r:id="rId2"/>
    <p:sldId id="265" r:id="rId3"/>
    <p:sldId id="264" r:id="rId4"/>
    <p:sldId id="266" r:id="rId5"/>
    <p:sldId id="272" r:id="rId6"/>
    <p:sldId id="273" r:id="rId7"/>
    <p:sldId id="267" r:id="rId8"/>
    <p:sldId id="270" r:id="rId9"/>
    <p:sldId id="274" r:id="rId10"/>
    <p:sldId id="271" r:id="rId11"/>
    <p:sldId id="269" r:id="rId12"/>
    <p:sldId id="268" r:id="rId13"/>
    <p:sldId id="281" r:id="rId14"/>
    <p:sldId id="284" r:id="rId15"/>
    <p:sldId id="261" r:id="rId16"/>
    <p:sldId id="262" r:id="rId17"/>
    <p:sldId id="282" r:id="rId18"/>
    <p:sldId id="283" r:id="rId1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AEAEA"/>
    <a:srgbClr val="009900"/>
    <a:srgbClr val="FF0000"/>
    <a:srgbClr val="FFFFCC"/>
    <a:srgbClr val="CC0066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62E25E-C152-4B71-BE72-A54389671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02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03T14:19:02.2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12-19T15:52:25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8830 11311 0,'0'0'124,"0"0"-124,25 0 16,25 0-16,-1-25 16,26 25-1,24 0-15,0 0 16,-24 0-1,-1 0-15,-24 0 16,-1 0 0,1 0-16,-25 0 15,24 0 1,-24 0-16,0 0 15,25 0 1,-26 0-16,1 0 16,25 0-16,-25 0 15,-1 0 1,26 0-1,0 0-15,-50 0 16,49-25-16,-49 25 16,25 0-1,0 0-15,25-24 16,-26 24-1,26 0-15,-25 0 16,0 0 0,24-25-16,-49 25 15,50 0 1,-25 0-16,-1-25 15,26 25-15,-25 0 16,0 0 0,24-25-16,-24 25 15,25 0 1,-1 0-16,-24 0 15,25 0 1,-1 0-16,1-25 16,-25 25-1,-1 0-15,26 0 16,-50 0-1,25 0-15,-25 0 16,49 0-16,-49 0 16,25 0-1,-25 0 16,25 0-15,0 0 0,-25 0 186,-25 0-170,25 0-32,-25 0 15,0 0 1,1 0-16,24 0 15,-25 0 1,25 25-16,0-25 16,-25 0-1,0 0 1,25 0 46,-25 0-31,25 0-31,-24 25 32,24-25-17,-25 0 1,0 25-1,25 0 1,-25-25 0,25 0-1,-25 0 1,25 24-1,-24-24 1,24 0-16,0 0 31,0 25-31,-25-25 16,25 25-1,-25-25 17,25 25-17,0-25 16,0 0 94,0-25-109,50 25-1,-50-25 1,24 25 0,1-25-16,0 1 15,-25 24-15,25 0 31,-25-25-15,25 25 0,-25 0-1,24 0 1,-24 0-1,0-25 141,0 25-124,0-25-1,0 25-31,0-25 15,0 25 1,-24 0-16,24-25 31,-25 25-15,25-24-16,0-1 15,-25 25 1,25 0 0,-50-25-1,50 25-15,0 0 16,-24-25-1,24 0 17,-25 25-17,25 0 1,-25-24-16,25 24 15,0 0 1,-25 0 0,25 0-16,0-25 15,-25 25 1,25 0-16,-24 0 15,24-25 1,0 0 15,0 25 172,0 0-203,0 25 16,0-25-1,0 25-15,24-25 16,1 25-1,-25-1-15,50-24 16,-50 25 0,25-25-16,-1 25 15,-24 0-15,25-25 16,-25 0-1,0 25 1,25-25 0,-25 0-1,25 24 1,0-24 15,-25 0-15,24 0-1,-24 25 1,25-25 15,0 0 0,-25 0 0,25 25-15,-25-25 109,0 25-94,0-25-15,0 0-1,0 0-15,-50 25 31,50-25-31,0 25 16,-25-25 0,1 0-1,24 24 1,-25-24-1,25 0 17,-25 0-17,25 0 1,0 25-1,-25-25 1,25 0-16,-25 0 16,25 25-1,-24-25 16,24 25-31,0-25 16,0 0 0,-25 0-16,0 25 15,25-25 94</inkml:trace>
  <inkml:trace contextRef="#ctx0" brushRef="#br0" timeOffset="2767.1582">6648 11733 0,'0'0'1045,"0"0"-1014,24-25-15,-24 25-1,0-25-15,25 25 16,-25-25 0,0 0-16,0 25 15,0-24 1,0 24-1,0-25 1,0 25-16,0-25 16,0 0-1,0 25 1,0-25-16,0 25 15,0-24 1,0-1-16,-25 25 31,25-25-15,-24 25-1,-1 0 17,25 0-1,-25 0-16,25 0-15,0 0 16,-25 0 0,25 25-16,0 0 15,0-25 1,0 24-16,0-24 15,0 25 1,0 0-16,0 0 16,0-25-1,0 0-15,0 25 16,0-1-1,0-24-15,25 25 16,0-25 0,0 0-1,-25 25 1,24-25-16,1 25 15,0-25-15,-25 0 16,25 0 0,0 0-16,-1 0 15,-24 0 1,25 0-16,0 0 15,0 0 1,-25 0 15,25 0-15,-25 0-1</inkml:trace>
  <inkml:trace contextRef="#ctx0" brushRef="#br0" timeOffset="4500.2573">6871 10765 0,'0'0'32,"0"0"-32,0 25 15,0-25 1,0 50-16,50-26 15,-50 26 1,24 0-16,1-26 16,0 26-1,25-25-15,-50 0 16,49 49-1,1-24-15,-25-1 16,-1-24 0,-24 0-16,25 0 15,-25-25-15,0 25 16,25-1-1,0-24 1,-25 25 0,0-25-16,0 25 15,25-25 1,-25 25 15,0 0 0,0-25 16,0 0-31,-50 0-1,50 0-15,-25 0 16,25 0-1,-49 0-15,-1-25 16,25 25 0,0 0-16,-24 0 15,24 0 1,0 0-16,25 0 15,-49 0 1,49 0-16,-25 0 16,25 0-16,-25 0 15,25 0 1,-25 0 15,0 0-15,25 0-1,0 0 16,0 0-15,0 0 0,0 25-1,0-25 1,0 24-1,0-24-15,25 0 32,-25 0-32,25 0 15,0 0 1,0 0-16,-25 0 15,24 0 1,1 0-16,0 0 31,-25 0-15,25 0-1,-25 0 17,0 0-17,25 0 1,-25 0-1,24 0 1,1 0 0,-25 0 15,25 0-16,-25 0 1,0-24 15</inkml:trace>
  <inkml:trace contextRef="#ctx0" brushRef="#br0" timeOffset="8079.4621">7367 11212 0,'0'-25'15,"0"25"48,0 0-17,-25 0-46,25 0 32,0 25-17,0-25 1,0 25-16,0-25 15,0 24 17,0 1-1,0-25 47,0 0-78,25 0 15,0 0-15,0 0 16,-25-25 0,24 25-1,1 0 1,-25-24 15,0 24 0,0-25 0,0 0 1,0 25-17,0 0 1,0-25-1,0 25 1,0 0 0,-25 0-16,25-25 15,0 25 32,-24 0-31,24 0-1,-25 0 1,25 0 15,-25 0-15,25 0-1,-25 0-15,25 0 31,0 0 1,0 25-1,0-25 0,0 25-31,0-25 16,0 25-1,0-25 1,25 0-1,-25 0 1,25 0 15,-25 0-15,25 0-1,-25 0 79,24 0-47,1 0 15,-25 0-31,25 0 63,-25 0-78,25 0 15,0 0-31,-25 0 31,0 25-31,24-25 16,-24 0-1,0 24-15,25 1 16,0-25-1,25 50-15,-50-25 16,24-1-16,-24-24 16,25 25-1,-25-25 1,25 25-16,-25 0 15,0 0-15,25-25 16,-25 49 0,0-49-16,25 50 15,-25-50 1,24 25-16,-24-25 15,0 24 1,25 1-16,-25-25 16,0 25-1,0-25-15,0 25 16,0-25-1,0 25 1,0-1 0,0-24-1,0 0-15,-49 0 16,49 0-1,-25 0-15,25 0 16,-50 0 0,50 0-16,-25-24 15,1 24 1,-1-25-16,25 25 15,0-50 1,-50 25-16,50 1 16,-25-26-16,25 50 15,0-50 1,0 50-16,0-24 15,0-1 1,0 0-16,0 0 16,0 25-1,0-25-15,0 1 16,0-1-1,0 0-15,0 0 16,0 25 0,0-25-16,0 1 15,25-1 1,-25 0-16,0 0 15,25 0 1,-25 25-16,0-25 16,25 1-16,-25-1 15,0 25 1,0-25-16,25 0 15,-25 0 1,0 1-16,0-1 31,0 0-31,0 25 16,0-50-1,0 50 1,0-24 0,0 24-1,0-25-15,0 0 16,0 25 15,0 0-15,0 0 15,0 0 0,-25 0-15,25 0-1,-25 0-15,25 0 16,0 0-1,0 25-15,-25-25 16,25 25-16,0-25 16,0 24-1,0-24-15,0 50 31,0-50-31,0 50 16,0-50 0,0 24-16,0 1 15,0 0 1,0 0-16,25-25 15,-25 25 1,0-1 0,25-24-1,-25 25-15,0-25 16,25 0-1,-25 25-15,24-25 16,1 25-16,0-25 16,0 0-1,-25 0-15,25 0 16,-1 0-1,-24 0-15,25 0 16,0 0 0,25 0-16,-26 0 15,1 0 1,0-25-16,0 25 16,-25 0-1,25 0 1,-25-25-1,0 25 1</inkml:trace>
  <inkml:trace contextRef="#ctx0" brushRef="#br0" timeOffset="10604.6065">6573 12129 0,'0'0'63,"0"25"-48,25 0 17,-25-25-32,25 25 15,-25-25 1,0 25-16,25-25 15,-25 25 1,24-1 0,1-24-16,-25 0 15,25 25 1,-25-25-16,25 0 31,-25 0-15,25 0-1,-1 0 16,-24 0-31,0 0 32,0-49-32,0 49 15,0-25 1,0 25-16,0-25 15,0 0 1,0 25 0,-24-25-16,24 25 15,-25 0 1,25 0-16,-50-25 15,50 25 1,-25 0-16,25 0 16,-24 0-1,-1 0-15,25 0 16,-25 0-1,25 0 1,-25 0 15,25 0-15,0 0 124,0-24-124,50 24-1,-1-25-15,-24 0 16,-25 25-16,25-25 16,0 25-1,-25-25-15,25 25 16,-25-24-1,0 24-15,24-25 16,-24 25 0,0-25-1,0 25 1,0-25-16,0 0 15,0 25 1,0-24 0,0 24 15,0-25 0,0 25 31,0 25-62,0 24 16,0 26 0,25 24-16,25 99 15,-25-74 1,24 25-16,-24-50 15,0 1 1,49 48-16,-24-73 16,0 49-16,-1-75 15,1 26 1,-25-25-16,49-1 15,-49-24 1,0 0-16,24-25 16,-49 25-1,25-25 1,0 0 15,-25 0-15,0-50-1,0-24-15,-75-1 16,51 25-1,-51 1-15,26 24 16,-1-25 0,0 26-16,1 24 15,24 0 1,0 0-16,-49 0 15,49 0 1,0 0-16,-24 0 16,24 0-1,25 0-15,-25 0 16,0 0-1,0 0 1,25 0 0,-25 0-1</inkml:trace>
  <inkml:trace contextRef="#ctx0" brushRef="#br0" timeOffset="12520.7161">7317 11956 0,'0'0'78,"0"0"-62,-24 0-1,-1 0 1,0 0-1,25 0-15,-25 0 16,0 0 0,1 0-16,24 0 15,0 0 1,-25 0-16,25 0 15,0 0 1,-25 25 0,25-1-1,-25-24-15,25 25 16,0 0-1,0 0-15,0-25 16,0 25 0,0-25-1,25 24 1,-25-24-1,25 0 17,-25 25-32,25-25 15,-1 0 1,1 0-1,-25 0 1,25 0 15,0 0-15,-25 0-1,0 0 17,0-25-1,0 25-16,0-24 1,0 24 0,0-25-1,0 0 16,0 25 1,0-25-1,25 25 140,-25 0-139,24 0-17,-24 0 1,50 0-1,-25 25 1,0 0-16,-1-25 16,1 0-1,0 25-15,-25-25 16,25 0-1,0 0-15,-1 0 16,-24 0-16,25 0 16,0 0-1,0 0-15,-25 0 31,25 0-15,-1 0 0</inkml:trace>
  <inkml:trace contextRef="#ctx0" brushRef="#br0" timeOffset="14284.817">7293 12452 0,'0'25'63,"0"0"-48,0-1 1,0 1-16,24 0 15,1 0 1,25 24-16,-50-24 16,25 0-1,-1 0-15,1 24 16,0-24-1,-25 0-15,25 25 16,0-50 0,-25 24-16,0 1 15,0-25 1,0 25-16,0-25 31,0 0 63,0 0-79,0-25-15,0 0 16,0 25-1,-25-24-15,25-1 16,0 0-16,0 0 31,0 25-31,0-49 16,0 24-1,0 0-15,0 25 16,0-25 0,0 0-16,0 1 15,0 24 1,0 0-16,25-25 15,-25 25 1,24-25 0,-24 0-1,25 25 16,0 0-31,-25 0 16,25 0 15,0 0-15,-1 0-1,-24 25 1,0-25 0,25 25-16,-25-25 15,0 0 1,0 25-16,25-1 15,-25-24-15,0 25 16,0-25 0,0 25-16,0 0 15,0 0 1,0-25-16,0 24 15,0-24 1,-25 25-16,25 0 16,-25-25-1,25 25-15,-24-25 16,24 0-1,-25 0 1,25 25 0,-50-25-16,50 24 15,0-24-15,-25 0 16,25 0-1,0 0-15,-24 0 32,-1 0-17,25 0 1</inkml:trace>
  <inkml:trace contextRef="#ctx0" brushRef="#br0" timeOffset="15987.9144">7764 12601 0,'0'0'31,"0"0"-31,25 0 16,-25 0 0,0 25-1,24-1 1,-24-24-1,25 0-15,0 0 32,-25 0-17,25 0 1,-25 0-1,0 0 1,0-24-16,25-1 16,-1 25-1,-24-50-15,0 50 16,0-25-1,0 1-15,0-1 16,0 0 0,0 0-1,0 25-15,0-25 16,0 25-1,0-24-15,-24 24 16,24 0 0,-25 0-1,25 0 1,-25 0-16,0 0 15,0 0 1,25 0 0,-24 0-1,24 0 16,-25 0-15,25 0 0,0 0 30,0 0-46,0 24 32,0-24-32,0 25 15,0 0 16,0-25 1,0 25-1,25-25 172,-25 0-16,0 0-187,0 0 15,24-25-15,-24 0 16,0 0 0,25 25-16</inkml:trace>
  <inkml:trace contextRef="#ctx0" brushRef="#br0" timeOffset="19502.1154">7937 12278 0,'25'0'63,"-25"0"-48,0 0-15,25 0 16,-25 25 0,25-25 15,0 25-31,-25-25 31,0 25 0,25-25-15,-25 25-16,0-25 15,24 0 1,1 24 15,-25-24-15,25 0-1,-25 0 17,25 0-17,-25 0 1,0 0-1,25 0-15,-25 0 16,0-24 0,0-1-1,0 25 1,0-25-16,0 25 15,0-25 1,0 25 0,0-25-1,0 1-15,0 24 31,0 0-15,0-25 0,0 25-16,-25 0 15,25-25 1,0 0-1,-25 25-15,25 0 32,0-25-1,0 25 0,0 0 141,0 0-172,0 0 15,0 0 1,0 25-16,0 0 15,25-25 1,-25 25-16,0-25 16,25 25-1,-1-25-15,-24 0 16,25 24-16,-25-24 15,0 0 1,25 0-16,0 0 31,0 0-31,-25 0 31,24 0-31,1 0 16,-25 0 0,25-24 15,-25 24-16,0 0 1,25-25-16,-25 25 16,0 0-16,0-25 15,0 0 1,0 25 15,0-25-31,0 25 16,0-25-1,0 25 16,0 0-31,0-24 16,0-1 0,-25 25-1,25 0 1,0 0-16,0-25 15,-25 25-15,0 0 32,25-25-17,0 0 204,0 25-157,0-24-46,0 24-1,25-25-15,-25 0 16,25 25-1,0-25-15,-25 25 16,25-49-16,-25 49 16,24-25-1,1 0-15,-25 0 31,0 25-31,0-25 16,0 25 0,0-24-16,0-1 31,0 25-31,0-25 15,0 25 1,0-25-16,0 25 31,0-25-31,0 1 16,0 24-16,0-25 15,0 25 1,0 0-16,0-25 16,-25 0-1,25 25-15,0 0 16,-24-25-1,24 25 17,-25 0-17,25 0 1,-25 0-1,0 0 17,25 0-32,0 0 15,-25 0 1,25 0-16,0 25 15,0 0 1,0-25-16,0 25 16,0 0-1,0-1 1,0 1-1,0-25-15,0 25 16,0 0 0,0 0-16,25-1 15,-25 1 1,0 0-16,25-25 15,-25 25-15,0 0 16,50-1 0,-50 1-16,24 0 15,-24 0 1,25 0-16,25-1 15,-50-24 1,25 25-16,-1 0 16,1-25-1,-25 25-15,25-25 16,0 0-1,0 0-15,-25 25 16,24-25 0,-24 0-1,25 0 1,-25 0-1,25 0 17,0 0-17,-25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03T14:31:46.053"/>
    </inkml:context>
    <inkml:brush xml:id="br0">
      <inkml:brushProperty name="width" value="0.09701" units="cm"/>
      <inkml:brushProperty name="height" value="0.09701" units="cm"/>
      <inkml:brushProperty name="color" value="#800080"/>
      <inkml:brushProperty name="fitToCurve" value="1"/>
    </inkml:brush>
  </inkml:definitions>
  <inkml:trace contextRef="#ctx0" brushRef="#br0">-1 2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08T13:53:32.77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08T13:52:00.031"/>
    </inkml:context>
    <inkml:brush xml:id="br0">
      <inkml:brushProperty name="width" value="0.09701" units="cm"/>
      <inkml:brushProperty name="height" value="0.09701" units="cm"/>
      <inkml:brushProperty name="color" value="#FFFF00"/>
      <inkml:brushProperty name="fitToCurve" value="1"/>
    </inkml:brush>
  </inkml:definitions>
  <inkml:trace contextRef="#ctx0" brushRef="#br0">0 3237,'0'0,"0"0,63 32,-63-32,64 0,-64 31,32 1,-32-32,31 0,1 32,-32-32,0 0,32 0,-32 31,0-31,0 0,0 32,0 0,0-32,0 32,31-32,-31 31,0-31,0 0,0 0,0 32,0 31,0 1,0-1,0-31,0 0,-31-32,31 32,0-1,0 1,0 0,0-1,0-31,0 32,0-32,0 32,0 0,0-32,0 31,31-31,-31 32,0-32,0 0,32 32,-32-1,0-31,0 32,32-32,-32 0,0 32,32-32,-32 32,0-32,0 0,0 31,0-31,31 0,-31 32,0-32,0 0,32 32,-32 0,32-32,-32 0,0 31,0-31,0 0,32 0,-32 32,31 0,-31-32,32 0,-32 31,32-31,-32 32,0-32,31 0,-31 0,0 0,0 32,32-32,-32 32,32-32,-32 0,32 31,-32-31,31 0,-31 32,0-32,32 32,0-32,-32 0,31 0,-31 32,0-32,0 0,64 0,-32 0,31-32,0 32,1 0,-32 0,-1 0,33 0,-64 0,32 0,-1 0,33 0,-33 0,-31 0,32 0,0 0,31 0,-63 0,32 0,-32 0,32 0,-32 0,63 0,-63 0,32 0,-32 0,32 0,-1 0,-31 0,32 0,-32 0,32 0,-1 0,-31 0,32 0,-32 0,0 0,32 0,-32-32,0 32,0 0,32 0,-32-32,0 32,31 0,-31-31,32 31,-32-32,0 32,32 0,0-32,-32 32,0-32,31 32,-31 0,0-31,32 31,-32 0,63 0,-63-32,64-31,-64 63,63-32,-63 0,32 32,0-32,-32 32,31-31,-31 31,0-32,32 32,-32 0,32 0,-32 0,32 0,-32 0,31 0,-31 0,0-32,32 32,0 0,-32-32,0 32,0-31,31 31,-31 0,32 0,-32-32,0 32,32 0,0 0,-32-32,0 32,31 0,-31 0,0-31,96-1,-33 0,0 0,1 1,-1 31,1 0,-33 0,1 0,-32 0,32 0,-32 0,32 0,-32 0,31 0,1 0,-32 0,32 0,-1 0,1 0,-32 0,32 0,-32 0,0-32,32 32,-1-32,33 32,-64-31,0 31,63 0,-63 0,32 0,-32 0,0 0,32 0,-32 0,31 0,1 0,-32 0,32 0,-32 0,63 0,-63 0,64 0,-64 0,31 0,-31-32,0 0,0 32,0 0,32 0,-32-32,0 32,0 0,32 0,-32-31,32 31,-32-32,31 32,-31 0,0 0,32 0,-32-32,32 32,-32 0,0-32,31 32,-31 0,0 0,32-31,-32-1,0 32,32 0,0 0,-32 0,31 0,-31-32,0 32,32 0,0-31,0-1,-32 32,0 0,31-32,-31 32,32-32,-32 1,32 31,-32-32,31 32,-31-32,32 32,-32 0,32 0,-32-31,0-1,0 32,32-32,-32 32,0 0,0-32,0 1,31 31,1-32,-32 32,0-32,0 32,0-32,32 32,-32-31,0 31,31 0,-31-32,0 32,0 0,32 0,0-32,-32 1,0 31,0-32,0-32,0 33,0-33,0 1,0 63,32-32,-32 32,0 0,31-32,-31 1,32 31,-32 0,32 0,-32 0,0-32,0 32,31-32,-31 32,32-32,0 1,0 31,-32-32,31 32,-31-32,0 1,0 31,0-32,0 32,0-32,0 0,0 32,0-63,0-32,32 31,0 1,-1 31,1 0,-32 32,0-63,0 63,0-32,0 32,0-31,0-1,0 32,0-32,32 32,-32-32,0 1,0 31,0-32,0 32,0-32,32 32,-32-32,0 1,0 31,31-32,-31-31,0 63,0 0,-31 0,-1 0,32-64,-32 64,32 0,0 0,0-32,0 32,0-31,0-1,0 32,0-32,0 32,0-32,0 1,0-1,32 32,-32-63,0 63,0-32,0 32,0-32,32 32,-32-32,0 1,0 31,0-32,31 32,1-63,0 63,31-64,1 64,-33 0,65 0,-96 0,31 0,-31 0,32 0,-32-32,32 32,-1 0,-31 0,32 0,0 0,-32 0,32 0,-32 0,31 0,-31 0,32 0,-32 0,0-31,32-33,-1 64,-31-32,32 1,-32-1,32 0,0 32,-32 0,0-31,31 31,-31-32,32 0,0-31,-32 63,32-32,-1 32,-31 0,0 0,0-32,0 1,0 31,0-32,0 32,0-32,0 32,0-32,0 1,0 31,0-32,0 32,0-32,0 0,0 32,0 0,0 0,-63 0,63-31,0 31,-32 0,32 0,0 0,-32 0,32-32,-31 32,31 0,-32 0,0 0,0 0,1 0,31 0,0 0,0 0,-32 32,0-32,32 31,0-31,0 32,-31 0,-1-32,0 32,0-32,1 31,-1 1,32 0,-63-32,31 0,0 0,-31 63,31-63,0 0,-95 64,64-1,-1-63,-31 64,64-64,-1 31,0-31,32 0,-32 0,1 32,31-32,-32 0,32 32,0-32,-32 0,32 31,-31 1,31-32,-32 32,32-32,-64 32,64-1,-31-31,31 0,-32 32,0-32,1 0,31 0,-32 32,0-32,0 0,1 0,-1 0,0 0,1 0,-1 0,32 0,-64 0,64 0,-31 0,31 0,-64 0,32 0,1 0,-33 0,33 0,-1 0,0 0,32 0,-63 0,63 0,-32 0,32 32,-32-32,32 31,-31-31,-65 0,-62 0,-1 64,32-33,0 33,64-32,-32-32,31 0,-31 0,64 0,-65 0,96 0,-31 0,-65 0,65 31,-33-31,1 0,-1 32,33-32,-1 0,32 0,0 0,-32-32,1 1,31-1,-64 32,64-32,0 0,-32 32,32 0,-31 0,31 0,-32 0,0 0,32 0,-31 0,31 0,-64 0,32-31,1 31,-33 0,64 0,-32 0,32 0,-63 0,31 0,32 0,-31 0,31 0,-32 0,32 0,-32 0,0 0,1 0,-1 0,32 0,-32 0,1 0,31 0,-32 0,32 0,-32 0,0 0,32 31,-31-31,31 0,-32 32,32-32,-63 32,63-32,-64 32,64-1,-32-31,32 32,-63 0,63-1,-32 1,32-32,-32 32,32 0,-31-1,31 33,-32-32,0 31,1 32,-1 0,32-31,-32-32,32 63,-32-95,32 0,-31 31,-1-31,-31 32,63 0,-64 31,1-31,31-32,-31 32,63-1,-32 1,0-32,32 0,-32 0,32 32,-31 0,31-1,-32 1,32 0,0 0,-32-1,0-31,32 32,0-32,0 32,0-1,0 1,-31 0,31-32,0 32,-32-1,32 1,-32-32,32 32,0-32,0 31,0-31,-31 64,31-64,0 32,-32-32,0 31,32 1,0-32,-32 0,32 32,0-32,0 0,0 32,0-1,-31-31,31 32,0-32,0 32,0-32,0 0,0 31,0 1,0-32,0 32,0-32,0 32,0-1,0-31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08T13:52:40.12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13384 11557,'0'0,"0"0,-32 0,1 0,-1 0,32 0,-32 0,1 0,31 0,-32 0,32 0,-32 0,32 0,0 0,-32 0,1-32,31 32,0 0,-32 0,32-31,0 31,-32-32,1 32,31 0,0 0,0-32,-32 32,32 0,-32 0,32-32,-32 32,1 0,31 0,0-32,-32 32,32 0,-32 0,1 0,31 0,0 0,-32 0,32-31,-32 31,32 0,0 0,-31 0,-1 0,32 0,-32 0,0-32,1 0,-1 32,0-63,1 63,-33-32,1 0,31 32,0-63,32 31,-31-31,-1 63,32-32,-32 0,1 0,31 32,0-32,0 32,-32-31,32-1,-32 32,0-32,1 32,-1 0,0-31,1-1,-1 0,0 0,0 32,1-32,-1 1,0 31,32 0,-31-32,-1 32,0 0,32 0,-31 0,-1 0,32 0,-32 0,32 0,-63-32,63 1,-32-1,-31-32,-1-31,-31 32,32-1,-1 0,-31 33,32-1,31 0,-31 32,63 0,0 0,-32 0,32-31,-32 31,0 0,-94-32,30 0,-30 0,-1-63,32 32,0-1,63 0,-32 33,33-1,31 32,-32 0,32 0,-63 0,-1 0,1 0,-32-32,0-31,-64-1,32 1,0 31,64-31,31 63,1 0,-1 0,32 0,-32 0,32 0,-32 0,1 0,31 0,-32 0,0 0,1 0,31 0,-32 0,0 0,0 0,32 0,0-32,0 32,-63 0,-64 0,32 0,-32 0,0 0,32-64,0 32,-63 1,31 31,32 0,0 0,31 0,64 0,-32 0,32-32,-63 32,-64 0,-63-32,-64 32,32 0,0 0,0 0,127-31,0 31,64 0,-33 0,32 0,32 0,-63 0,0 0,-1-32,1 0,-32-32,63 33,-31-1,-1 32,32-32,1-31,31 63,0-32,-32 0,32 32,0-32,-32 32,32 0,0-31,-31 31,-1 0,0-32,-63 0,32 1,-32-33,-32 32,32-63,-32-32,0 63,95 1,-31 31,63 1,-32 31,32-32,0 0,0 32,0-32,0 0,0 1,0-1,32 0,-32 32,0-63,0-1,0 1,0 31,0-31,0-1,0 0,0 33,0-33,0-31,0 95,0-32,0 32,0-63,0 63,0-32,0 0,0 1,-32 31,0-32,32 0,0 0,-63-31,63 63,0-64,0 33,0 31,0-32,0 0,0 32,0-32,0 32,0-32,0 1,0 31,0-32,0 32,0-32,0 1,0-1,0 32,0-64,0 1,0 31,0 0,0 1,0 31,0-64,0 32,0 0,-32-31,1 31,31 1,0 31,-32-32,32 0,0 32,-32 0,0-32,1 32,31 0,-32-32,0 1,32 31,-31 0,31-32,-96 0,96 1,-31 31,31-32,0-32,-64 32,33 1,31-1,0-31,0 63,0-32,0 32,0-32,-32 32,32-32,0 32,0-32,-32 32,1 0,31-31,0-1,-32 0,32 32,0 0,0-31,-32 31,32 0,0-32,0-32,0 32,0 1,0-1,0-31,32-33,0 33,-32-1,0 1,0-1,0 32,-32 1,32 31,-32 0,0 0,32 0,-31 0,31 0,-32 0,32-32,0 32,-32 0,1 0,-1 0,32-32,-64 1,33 31,-1 0,-31 0,-1 0,32 0,-31 0,-32 0,32 0,-1 0,-31 0,63 0,-31 0,-1 0,64 0,-63-32,63 32,-32-32,1-32,31 33,-32-33,0 33,1-65,-33-94,1 126,63-31,-32 63,32 1,-32 31,32-32,0 0,0 0,-31 32,31 0,-64-32,-31-31,32 31,-1-63,1 63,31-31,-31-1,-1 33,64 31,0 0,-31 0,-65 0,33 0,0 0,31 0,32 0,-64 0,33 0,-1 0,32 0,-32-32,1 32,31-64,0 64,-32-32,0 32,1-31,31 31,-32 0,0 0,32-32,0 32,0-32,-32 32,32 0,-63 0,63-31,0 31,-32-32,32 0,-31 32,-1-32,32 32,-32 0,0 0,32-95,-31 63,31-31,0-64,-32 32,32 31,0 0,0 1,0 31,0 1,0-1,0 0,0 32,0-32,0 0,0 32,-32-31,32 31,0-32,0 0,0-31,-31-33,-1 65,32-33,0 33,-32-1,1 0,31-32,-64 33,64-1,-32 0,1 1,-1-65,-31 64,63-31,0 31,-32 1,32-1,-32 32,32-32,-32-32,1-62,31 62,0 0,0-31,0 0,0 31,0 1,0 0,0 31,0 0,0 32,0-32,0 32,63 0,1 0,-33 0,1 0,31-32,1 32,-32-31,31-1,0 32,-31 0,-32 0,32 0,-1 0,1 0,0 0,31 0,1 0,-33 0,33 0,-32 0,31 0,-31 0,-32 0,63 0,-63 0,32 0,63 0,-63 32,31-32,-31 0,31 31,-31-31,31 0,1 32,-64-32,63 0,-31 0,31 0,32 0,32 0,0 0,0 32,-32 0,-63-32,-1 0,1 0,-32 0,32 0,-1-32,1 0,0 32,-32 0,32 0,-1-32,1 32,0-31,-1-1,1 32,0 0,-32 0,32 0,-32-32,31 32,1 0,-32 0,0-31,63 31,-63-32,0 32,0 0,32 0,-32-32,32 32,-1 0,1 0,0 0,0 0,-1 0,1 0,0 32,-32-32,63 0,-63 0,32 32,0-32,-1 0,1 0,-32 31,63-31,-63 32,32-32,0 0,0 32,-1-32,-31 0,64 0,-64 31,31-31,1 0,31 0,1 0,63 32,-64-32,1 64,62-1,-94-31,0 0,31-1,-63-31,32 0,0 0,-32 0,31 0,1 32,0-32,-32 0,31 0,-31 32,32-32,0 0,0 0,-32 0,63 32,0 31,1-63,31 32,0 31,-63-63,31 32,64 0,-64-32,1 0,-1 0,1 0,-1 0,-31 0,31 0,-31 0,-32 0,63 0,-63 0,32 32,95 63,-64-95,1 32,31-32,-32 31,-31 1,0-32,-1 0,1 0,-32 0,32 0,31 0,-63 0,64 0,-33 0,1 0,0 32,-1-32,1 0,32 0,-64 0,63 0,-63 0,32 0,-32 0,31 0,-31 0,64 0,-64 0,63 0,-31 0,-32 0,32 0,-1 0,-31 0,32 0,31 0,1 0,31 0,-63 0,-1 0,64 0,-63 0,0 0,31 0,-63 64,64-64,-64 0,31 0,1 31,0 1,-32-32,63 0,-63 0,32 32,0-32,-1 31,1-31,0 32,-32-32,31 0,1 64,0-64,0 32,-32-1,31 1,1 0,0 31,31-63,-31 32,0 0,-1 0,1-32,-32 31,32-31,31 0,1 0,-1 0,127 0,-63 64,-64-1,64-31,-127 0,64 0,-33-1,1-31,-32 0,32 0,-32 0,31 0,-31 32,32-32,0 0,-32 0,32 32,-32-32,31 0,1 0,-32 0,32 0,-32 0,63 0,-31 0,0 0,31 0,-63 0,32 0,-1 0,1 0,-32 0,0 0,0-32,64 0,-64 1,63 31,-63-64,0 64,0-32,32-31,-1 63,-31-32,0 0,32 1,-32 31,0-64,0 64,0 0,0-32,32 32,-1-32,-31 32,0-31,32 31,-32 0,32-32,-32 0,32 1,-1 31,-31 0,64-32,-64 0,63 0,-63 32,32-32,0 32,-1 0,1 0,-32 0,32 0,-1 0,-31 0,32 0,-32 0,63 0,-63 0,32 0,0 0,0 0,-1 0,-31 0,32 0,0 0,-32 0,31 0,-31 0,32 0,-32 0,32 0,-32 32,0-32,0 0,95 64,-32-32,-31 31,127 0,-128-31,33 32,-33-64,1 32,-32-32,0 31,0-31,32 32,-32 0,32-32,-32 31,31-31,-31 32,32 0,0-32,-1 32,1 0,32-32,-1 31,-31 1,31-32,0 63,-31-31,32-32,-1 0,-31 32,31 0,-31-32,0 32,-1-32,-31 0,64 0,-64 0,31 0,1 0,0 0,-1 0,-31 0,64 31,31-31,-63 95,-1-95,1 32,32 0,-33-32,1 32,0-32,-32 32,31-32,-31 0,0 31,32-31,-32 0,0 0,0 32,32-32,-32 32,0-1,31-31,-31 32,0 0,0 0,32-32,-32 32,0-32,0 31,0-31,0 32,0 0,0-32,0 31,0 1,0 0,0 0,0 0,0-1,0-31,0 32,0-32,0 32,0-1,32-31,-32 32,0-32,0 64,0-32,32-1,63 96,-64-95,33 95,-64-95,0-1,63 33,-31-32,-32 0,0 63,32-95,-1 63,-31-63,32 32,0 0,-32 0,0-1,32 1,-1 0,1-32,-32 31,32 1,-1 0,1 0,-32 0,32-32,-1 0,-31 31,64-31,-64 32,0-32,32 32,-1-32,33 31,-33-31,1 0,0 0,63 64,-32-64,-31 0,31 0,-31 0,0 0,0 0,-32 0,63 0,-63 0,32 0,31 0,-31 0,31 0,1 0,-33 0,1 32,63-32,-63 0,0 0,-1 0,33 0,-64 0,31 0,1 0,-32 32,64-32,-1 63,0-63,1 32,-32 31,-1-63,-31 0,32 32,-32-32,0 0,32 32,-32 0,0-32,0 31,31-31,-31 32,0 0,0-32,0 31,0-31,0 32,32-32,-32 0,63 32,-31-32,0 0,0 0,-32 0,31 0,1 0,0 0,-32 0,0 0,95 0,0 0,-32 0,1 0,31 32,-32-32,-31 0,0 0,-32 0,31 0,1 0,0 0,-32 0,0 0,0-32,0 32,32 0,-1 0,1 0,0 0,-32 0,63 0,1 0,-33 0,1 0,31 0,1 0,-64 0,63 0,-63 0,0-32,0 32,0-32,32-31,0 63,63 0,0 0,-63 0,-1-32,33 32,-33 0,1 0,-32 0,0-31,0 31,0-32,32 0,126 32,-94-64,63 1,31 63,-63 0,0 0,-31 0,31 0,-95 0,0 0,0-32,32 32,-32 0,31 0,-31 0,64 0,-64 0,0 0,31-31,-31 31,32-32,-32 32,0 0,0-32,0 32,0-32,32 32,0 0,63-63,-64 63,-31 0,64-32,-33 32,1 0,-32-32,32 32,0-95,94 31,-62 1,31 63,63-63,-94 31,-32 0,31 32,-63 0,0-32,32 32,-1 0,1-32,-32 32,32 0,0 0,-32 0,0 0,31 0,1 0,0 0,-32 0,0 32,0-32,0 32,31-32,-31 0,0 32,0 0,32-32,0 0,-32 0,32 31,-1-31,1 32,0 0,-1-32,1 0,-32 31,0-31,0 32,0 0,0-32,0 32,0-32,0 0,0 32,0-32,0 63,0-31,0-1,0 33,0-64,0 32,0 31,0-63,0 32,0-32,-32 0,1 32,31-1,0-31,0 32,0-32,0 32,0-32,-32 32,32 0,-32-32,32 31,-31-31,31 0,0 0,-32 0,32 32,0-32,0 32,-32-32,32 0,-32 0,32 31,-31-31,31 0,-32 0,32 0,0 0,-32 0,1 0,31 32,0-32,-32 0,32 32,-32 0,32-32,-32 0,32 32,-31-32,31 0,0 0,0 31,-32-31,32 32,-32-32,32 0,0 32,0-32,-31 0,-1 31,32-31,-32 32,32 0,0-32,0 32,0-32,-32 32,32-1,0-31,0 32,0-32,0 32,0-32,-31 31,31 1,0-32,0 32,0-32,0 32,0 0,0-32,-32 31,32-31,-63 64,63-1,-32-31,0 32,1 31,31-32,-32-31,32 32,0-64,0 31,0-31,-32 32,32 0,0-1,0 1,0-32,-32 32,32-32,0 32,0 0,0-1,-31 1,31 0,-32-32,32 31,0-31,0 32,-32 0,32 0,0 0,-31-1,-1-31,32 32,-32 0,32-1,-63 1,63 0,-32-32,0 32,32-32,0 32,-31-32,31 31,-64 64,33-63,31 32,-64-1,64-63,-63 64,63-33,-32-31,32 32,0 0,0-32,-63 32,63 0,-32-1,0-31,32 0,0 32,-32 0,32-32,-31 0,31 31,-32-31,32 0,-32 0,32 32,-31 0,-1-32,0 0,32 0,-32 32,1-32,-1 32,32-32,-32 31,1-31,-1 32,32-32,0 0,-63 0,63 32,-32-32,32 31,0-31,-32 0,0 32,32-32,-31 0,31 32,0-32,0 32,-32-32,0 0,32 0,-31 32,31-32,-64 0,64 31,0-31,-32 0,32 0,0 0,0 32,-31 0,31-32,0 0,-32 31,0-31,32 0,-31 32,31 0,-32-32,0 32,1-32,31 32,-32-32,32 0,-32 31,32-31,-32 32,1-32,-1 0,0 0,32 32,-31-32,-1 31,32-31,-32 0,32 0,-63 0,-96 0,64 32,-32 64,32-33,0-31,0 31,31-31,64-32,-31 0,-1 0,32 32,0-32,-32 0,-31 0,-32 127,-64-64,128-31,-65 32,1-1,32 32,-32-95,63 64,0-32,-31-32,31 0,1 0,-1 0,32 0,-64 0,-31 0,32 0,31 0,-31 0,-32 0,63-32,-95 0,32 32,32 0,31 0,0 0,0 0,32-32,-31 32,-1-32,0 32,32 0,-31 0,31-31,-32 31,32 0,-32-32,1 0,31 32,-32 0,32 0,-95 0,31-31,33 31,-1-32,-32 32,33 0,31 0,-32 0,0 0,1 0,31 0,-32 0,32 0,-32 0,32 0,0 32,-31-32,31 31,-32-31,32 0,-32 0,32 0,0 32,0 0,-63-1,63-31,0 32,-64 0,64 0,-63 0,63-1,-32 1,32-32,-32 0,32 32,0-32,0 31,-31-31,31 0,0 64,-64-64,33 95,-33 32,32-31,1-33,-1 0,0-31,32 32,-31-32,-1-1,32-31,0 0,0 32,0-32,-32 0,32 32,0-1,-31-31,31 32,0-32,0 32,0 0,0-32,0 32,0-32,0 31,0 1,0-32,0 32,63-32,-63 31,32 1,-32 0,0-32,31 32,1-32,-32 32,0-1,0-31,0 32,0-32,0 32,0-1,0 1,32-32,-32 32,0 0,31-32,-31 32,0-32,0 31,32-31,-32 32,0 0,0-32,0 31,0-31,0 32,32 0,-32-32,0 32,32-32,-32 32,0-32,0 31,0 1,31-32,1 32,-32-1,0 1,0-32,32 32,-1 0,-31 0,32-32,-32 31,32-31,-32 32,0 0,63-32,-63 0,32 0,0 31,-1-31,-31 0,32 32,-32 0,32-32,-32 0,32 32,-32-32,0 0,31 32,-31-1,0 1,0 31,0 1,0-32,0-32,0 32,0-32,0 31,0 1,0 0,0-32,0 31,0 1,0-32,0 32,0-32,0 32,0-32,0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08T13:55:39.21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2177 0,'0'0,"0"32,32 0,-1 0,1 63,-32-95,31 32,-31 0,32 0,-32-32,0 32,31-32,-31 32,0 0,32 0,0 0,-1 32,1-32,-1 0,32 32,-63-64,0 32,32 0,-1 32,-31-32,0 0,32 0,-32-1,32 1,-1-32,1 64,-1-32,-31 0,32-32,-32 32,0-32,31 64,1-32,-32 0,31 32,1-32,-32 0,0-32,32 32,-32 0,31-32,-31 32,0-32,0 32,0-32,0 0,0 0,-31 0,31 0,-32-32,32 32,0-32,-32 32,32-32,0 32,0 0,-31 0,-1-32,32 32,-31 0,31 0,0-32,-32 32,32 0,0-32,-31 32,62 0,32 64,32 32,-32 32,32-33,-64 1,1-64,0 0,-32 0,0-32,0 32,0-32,0-32,0 32,0-32,0 32,0-32,0 32,0-32,31 0,1-32,-32 0,0 33,0-33,0 0,0 32,0 0,0 0,0 0,0 0,0 0,0 0,0 32,0-32,0 32,0-32,0 32,0-32,0 0,0 32,0-32,0 32,0-32</inkml:trace>
  <inkml:trace contextRef="#ctx0" brushRef="#br0" timeOffset="3837">1546 96,'0'0,"-32"0,1 0,31 0,-32 32,1-32,-1 0,32 32,-31-32,31 63,-64-63,64 32,-31-32,-1 32,1 0,31-32,-32 32,1 0,-1 0,1-32,-1 32,0-32,32 32,-31-32,-1 0,1 32,31-32,-32 64,1-64,-1 32,32-32,0 32,-63 0,63-32,-32 32,32 0,-63-32,63 32,-31-32,-1 0,32 32,-31 0,-1-32,0 0,-31 63,32-63,-1 32,1 0,31-32,-32 32,1 0,31 0,0-32,0 0,-32 0,32 0,0 32,-32-32,32 0,-31 0,31 32,0-32,0 0,0 0,0-32,0 32,0-64,0 64,31-32,1 0,0-32,-32 33,31-1,-31 0,0 0,32 0,-32 32,0-64,0 64,0-32,0 32,0-32,0 32,0 0,0 0,0 32,0 0,-32-32,1 32,-1-32,32 32,0 0,-32-32,32 32,0-32,-63 64,63-64,-31 31,31-31,-32 32,32 0,-31 0,31-32,-32 32,32 0,0-32,0 32,0-32,0 0,-31 32,31-32,0 32,0 0,0-32,0 32,0-32,0 32,0-32,31 0,1 0,31 0,0 0,-32 0,1 0,0 0,-1 0,-31 0,0 0,32 0,-32 0,31 0,-31 0,32 0,-1 0,-31 0,32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AB54-091C-4DF5-AD37-9FC4082D2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1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1EB51-D87B-4F89-9C40-C99ED79E6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6C81B-27C2-498D-B74A-0E6C71B94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3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C6710-6C0D-4E4A-8258-CFC032B5D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31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68E0-87E4-48F6-99F9-9BD204FEE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85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28BF6-E33F-44AE-9C65-9DC6848CE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9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1ED63-4A5B-415C-AF5A-8CD0745D7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34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26595-7710-4F35-8FE8-0A4767E4D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38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5C3B1-930C-479E-8F86-B4B9EA605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89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3720-0CC7-4C55-9C8C-4337E757E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04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FB75-7D60-4F44-9226-131500DC0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36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9FD066-B581-4881-886F-04A14230C9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IS_HydroDay1_G4.pptx" TargetMode="External"/><Relationship Id="rId2" Type="http://schemas.openxmlformats.org/officeDocument/2006/relationships/hyperlink" Target="../IS_HydroDay1_G3.pptx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2.png"/><Relationship Id="rId7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ake" TargetMode="External"/><Relationship Id="rId13" Type="http://schemas.openxmlformats.org/officeDocument/2006/relationships/hyperlink" Target="http://en.wikipedia.org/wiki/Ocean" TargetMode="External"/><Relationship Id="rId3" Type="http://schemas.openxmlformats.org/officeDocument/2006/relationships/hyperlink" Target="http://en.wikipedia.org/wiki/Surface_water" TargetMode="External"/><Relationship Id="rId7" Type="http://schemas.openxmlformats.org/officeDocument/2006/relationships/hyperlink" Target="http://en.wikipedia.org/wiki/River" TargetMode="External"/><Relationship Id="rId12" Type="http://schemas.openxmlformats.org/officeDocument/2006/relationships/hyperlink" Target="http://en.wikipedia.org/wiki/Se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ce" TargetMode="External"/><Relationship Id="rId11" Type="http://schemas.openxmlformats.org/officeDocument/2006/relationships/hyperlink" Target="http://en.wikipedia.org/wiki/Wetland" TargetMode="External"/><Relationship Id="rId5" Type="http://schemas.openxmlformats.org/officeDocument/2006/relationships/hyperlink" Target="http://en.wikipedia.org/wiki/Snowmelt" TargetMode="External"/><Relationship Id="rId10" Type="http://schemas.openxmlformats.org/officeDocument/2006/relationships/hyperlink" Target="http://en.wikipedia.org/wiki/Estuary" TargetMode="External"/><Relationship Id="rId4" Type="http://schemas.openxmlformats.org/officeDocument/2006/relationships/hyperlink" Target="http://en.wikipedia.org/wiki/Rain" TargetMode="External"/><Relationship Id="rId9" Type="http://schemas.openxmlformats.org/officeDocument/2006/relationships/hyperlink" Target="http://en.wikipedia.org/wiki/Reservoi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62125" y="762000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/>
              <a:t>Watershed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98700" y="1498600"/>
            <a:ext cx="25090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IS_Day1_G3 </a:t>
            </a:r>
            <a:r>
              <a:rPr lang="en-US" altLang="en-US" sz="2000" dirty="0" smtClean="0">
                <a:hlinkClick r:id="rId2" action="ppaction://hlinkpres?slideindex=1&amp;slidetitle="/>
              </a:rPr>
              <a:t>Slide 4</a:t>
            </a:r>
            <a:endParaRPr lang="en-US" altLang="en-US" sz="2000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98700" y="2016125"/>
            <a:ext cx="25090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IS_Day1_G4 </a:t>
            </a:r>
            <a:r>
              <a:rPr lang="en-US" altLang="en-US" sz="2000" dirty="0" smtClean="0">
                <a:hlinkClick r:id="rId3" action="ppaction://hlinkpres?slideindex=1&amp;slidetitle="/>
              </a:rPr>
              <a:t>Slide 4</a:t>
            </a:r>
            <a:endParaRPr lang="en-US" altLang="en-US" sz="2000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57400" y="3536950"/>
            <a:ext cx="67553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0066"/>
                </a:solidFill>
              </a:rPr>
              <a:t>to understand what is in the water…</a:t>
            </a:r>
          </a:p>
          <a:p>
            <a:r>
              <a:rPr lang="en-US" altLang="en-US" sz="2400" dirty="0">
                <a:solidFill>
                  <a:srgbClr val="CC0066"/>
                </a:solidFill>
              </a:rPr>
              <a:t>we need to first understand where it comes from</a:t>
            </a:r>
          </a:p>
          <a:p>
            <a:r>
              <a:rPr lang="en-US" altLang="en-US" sz="2400" dirty="0">
                <a:solidFill>
                  <a:srgbClr val="CC0066"/>
                </a:solidFill>
              </a:rPr>
              <a:t>(and goes to</a:t>
            </a:r>
            <a:r>
              <a:rPr lang="en-US" altLang="en-US" sz="2400" dirty="0" smtClean="0">
                <a:solidFill>
                  <a:srgbClr val="CC0066"/>
                </a:solidFill>
              </a:rPr>
              <a:t>)</a:t>
            </a:r>
          </a:p>
          <a:p>
            <a:endParaRPr lang="en-US" altLang="en-US" sz="2400" dirty="0">
              <a:solidFill>
                <a:srgbClr val="CC0066"/>
              </a:solidFill>
            </a:endParaRPr>
          </a:p>
          <a:p>
            <a:r>
              <a:rPr lang="en-US" altLang="en-US" sz="2400" dirty="0" smtClean="0">
                <a:solidFill>
                  <a:srgbClr val="CC0066"/>
                </a:solidFill>
              </a:rPr>
              <a:t>To understand where the water come from…</a:t>
            </a:r>
          </a:p>
          <a:p>
            <a:r>
              <a:rPr lang="en-US" altLang="en-US" sz="2400" dirty="0" smtClean="0">
                <a:solidFill>
                  <a:srgbClr val="CC0066"/>
                </a:solidFill>
              </a:rPr>
              <a:t>… we need to understand the land formations…</a:t>
            </a:r>
            <a:endParaRPr lang="en-US" altLang="en-US" sz="24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ssissippi_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26413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Mississippi-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191000"/>
            <a:ext cx="26003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2150" y="609600"/>
            <a:ext cx="304165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Mississippi River</a:t>
            </a:r>
          </a:p>
          <a:p>
            <a:r>
              <a:rPr lang="en-US" altLang="en-US">
                <a:solidFill>
                  <a:srgbClr val="FF0000"/>
                </a:solidFill>
              </a:rPr>
              <a:t>Drainage Basin / Watershed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304165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66"/>
                </a:solidFill>
              </a:rPr>
              <a:t>Ohio River</a:t>
            </a:r>
          </a:p>
          <a:p>
            <a:r>
              <a:rPr lang="en-US" altLang="en-US">
                <a:solidFill>
                  <a:srgbClr val="CC0066"/>
                </a:solidFill>
              </a:rPr>
              <a:t>Drainage Basin / Watershed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" y="2909888"/>
            <a:ext cx="3041650" cy="641350"/>
          </a:xfrm>
          <a:prstGeom prst="rect">
            <a:avLst/>
          </a:prstGeom>
          <a:solidFill>
            <a:srgbClr val="FFFF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Missouri River</a:t>
            </a:r>
          </a:p>
          <a:p>
            <a:r>
              <a:rPr lang="en-US" altLang="en-US"/>
              <a:t>Drainage Basin / Watershed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3633788"/>
              <a:ext cx="1587" cy="1587"/>
            </p14:xfrm>
          </p:contentPart>
        </mc:Choice>
        <mc:Fallback xmlns="">
          <p:pic>
            <p:nvPicPr>
              <p:cNvPr id="174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625" y="3556025"/>
                <a:ext cx="157113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3051175"/>
              <a:ext cx="1588" cy="1588"/>
            </p14:xfrm>
          </p:contentPart>
        </mc:Choice>
        <mc:Fallback xmlns="">
          <p:pic>
            <p:nvPicPr>
              <p:cNvPr id="174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0338" y="2973363"/>
                <a:ext cx="157212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1038" y="2697163"/>
              <a:ext cx="2274887" cy="1716087"/>
            </p14:xfrm>
          </p:contentPart>
        </mc:Choice>
        <mc:Fallback xmlns="">
          <p:pic>
            <p:nvPicPr>
              <p:cNvPr id="174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43398" y="2679523"/>
                <a:ext cx="2310168" cy="1751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1279525"/>
              <a:ext cx="7167562" cy="4217988"/>
            </p14:xfrm>
          </p:contentPart>
        </mc:Choice>
        <mc:Fallback xmlns="">
          <p:pic>
            <p:nvPicPr>
              <p:cNvPr id="174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7873" y="1261886"/>
                <a:ext cx="7202842" cy="42532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300px-Columbiariver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2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LIS_maj_basins_connecti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42497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Americanriver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196850"/>
            <a:ext cx="304165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Columbia River</a:t>
            </a:r>
          </a:p>
          <a:p>
            <a:r>
              <a:rPr lang="en-US" altLang="en-US">
                <a:solidFill>
                  <a:srgbClr val="FF0000"/>
                </a:solidFill>
              </a:rPr>
              <a:t>Drainage Basin / Watershed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2550" y="3625850"/>
            <a:ext cx="3041650" cy="641350"/>
          </a:xfrm>
          <a:prstGeom prst="rect">
            <a:avLst/>
          </a:prstGeom>
          <a:solidFill>
            <a:srgbClr val="FFFF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American River</a:t>
            </a:r>
          </a:p>
          <a:p>
            <a:r>
              <a:rPr lang="en-US" altLang="en-US"/>
              <a:t>Drainage Basin / Watershed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953000" y="914400"/>
            <a:ext cx="304165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66"/>
                </a:solidFill>
              </a:rPr>
              <a:t>Connecticut River</a:t>
            </a:r>
          </a:p>
          <a:p>
            <a:r>
              <a:rPr lang="en-US" altLang="en-US">
                <a:solidFill>
                  <a:srgbClr val="CC0066"/>
                </a:solidFill>
              </a:rPr>
              <a:t>Drainage Basin / Watershed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849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Drainage Divide</a:t>
            </a:r>
            <a:endParaRPr lang="en-US" altLang="en-US" sz="2400"/>
          </a:p>
          <a:p>
            <a:r>
              <a:rPr lang="en-US" altLang="en-US" sz="2400"/>
              <a:t>Watersheds are separated by drainage divides – or ridgelines</a:t>
            </a:r>
            <a:endParaRPr lang="en-US" altLang="en-US" sz="2400" b="1"/>
          </a:p>
        </p:txBody>
      </p:sp>
      <p:pic>
        <p:nvPicPr>
          <p:cNvPr id="14341" name="Picture 5" descr="ymaturh_div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Freeform 8"/>
          <p:cNvSpPr>
            <a:spLocks/>
          </p:cNvSpPr>
          <p:nvPr/>
        </p:nvSpPr>
        <p:spPr bwMode="auto">
          <a:xfrm>
            <a:off x="5410200" y="990600"/>
            <a:ext cx="2349500" cy="609600"/>
          </a:xfrm>
          <a:custGeom>
            <a:avLst/>
            <a:gdLst>
              <a:gd name="T0" fmla="*/ 1392 w 1480"/>
              <a:gd name="T1" fmla="*/ 0 h 384"/>
              <a:gd name="T2" fmla="*/ 1296 w 1480"/>
              <a:gd name="T3" fmla="*/ 288 h 384"/>
              <a:gd name="T4" fmla="*/ 288 w 1480"/>
              <a:gd name="T5" fmla="*/ 96 h 384"/>
              <a:gd name="T6" fmla="*/ 0 w 1480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0" h="384">
                <a:moveTo>
                  <a:pt x="1392" y="0"/>
                </a:moveTo>
                <a:cubicBezTo>
                  <a:pt x="1436" y="136"/>
                  <a:pt x="1480" y="272"/>
                  <a:pt x="1296" y="288"/>
                </a:cubicBezTo>
                <a:cubicBezTo>
                  <a:pt x="1112" y="304"/>
                  <a:pt x="504" y="80"/>
                  <a:pt x="288" y="96"/>
                </a:cubicBezTo>
                <a:cubicBezTo>
                  <a:pt x="72" y="112"/>
                  <a:pt x="36" y="248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0675" y="5318125"/>
            <a:ext cx="8442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So…. if we want to figure out the watershed for a particular body of water,</a:t>
            </a:r>
          </a:p>
          <a:p>
            <a:r>
              <a:rPr lang="en-US" altLang="en-US" sz="2000"/>
              <a:t>we need to be able to find the </a:t>
            </a:r>
            <a:r>
              <a:rPr lang="en-US" altLang="en-US" sz="2000" u="sng"/>
              <a:t>drainage divides (ridgelines / high points)</a:t>
            </a:r>
            <a:endParaRPr lang="en-US" altLang="en-US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5" y="2663825"/>
              <a:ext cx="1189038" cy="674688"/>
            </p14:xfrm>
          </p:contentPart>
        </mc:Choice>
        <mc:Fallback xmlns="">
          <p:pic>
            <p:nvPicPr>
              <p:cNvPr id="143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6330" y="2646184"/>
                <a:ext cx="1224327" cy="7099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6200" y="200025"/>
            <a:ext cx="7097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Drainage Divide</a:t>
            </a:r>
            <a:endParaRPr lang="en-US" altLang="en-US" sz="2000"/>
          </a:p>
          <a:p>
            <a:r>
              <a:rPr lang="en-US" altLang="en-US" sz="2000"/>
              <a:t>Watersheds are separated by drainage divides – or ridgelines</a:t>
            </a:r>
            <a:endParaRPr lang="en-US" altLang="en-US" sz="2000" b="1"/>
          </a:p>
        </p:txBody>
      </p:sp>
      <p:pic>
        <p:nvPicPr>
          <p:cNvPr id="31747" name="Picture 3" descr="ymaturh_div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638800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Freeform 4"/>
          <p:cNvSpPr>
            <a:spLocks/>
          </p:cNvSpPr>
          <p:nvPr/>
        </p:nvSpPr>
        <p:spPr bwMode="auto">
          <a:xfrm>
            <a:off x="3898900" y="914400"/>
            <a:ext cx="2349500" cy="609600"/>
          </a:xfrm>
          <a:custGeom>
            <a:avLst/>
            <a:gdLst>
              <a:gd name="T0" fmla="*/ 1392 w 1480"/>
              <a:gd name="T1" fmla="*/ 0 h 384"/>
              <a:gd name="T2" fmla="*/ 1296 w 1480"/>
              <a:gd name="T3" fmla="*/ 288 h 384"/>
              <a:gd name="T4" fmla="*/ 288 w 1480"/>
              <a:gd name="T5" fmla="*/ 96 h 384"/>
              <a:gd name="T6" fmla="*/ 0 w 1480"/>
              <a:gd name="T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0" h="384">
                <a:moveTo>
                  <a:pt x="1392" y="0"/>
                </a:moveTo>
                <a:cubicBezTo>
                  <a:pt x="1436" y="136"/>
                  <a:pt x="1480" y="272"/>
                  <a:pt x="1296" y="288"/>
                </a:cubicBezTo>
                <a:cubicBezTo>
                  <a:pt x="1112" y="304"/>
                  <a:pt x="504" y="80"/>
                  <a:pt x="288" y="96"/>
                </a:cubicBezTo>
                <a:cubicBezTo>
                  <a:pt x="72" y="112"/>
                  <a:pt x="36" y="248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96000" y="1508125"/>
            <a:ext cx="2819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So…. if we want to figure out the watershed for a particular body of water,</a:t>
            </a:r>
          </a:p>
          <a:p>
            <a:r>
              <a:rPr lang="en-US" altLang="en-US" sz="2000"/>
              <a:t>we need to be able to find the </a:t>
            </a:r>
            <a:r>
              <a:rPr lang="en-US" altLang="en-US" sz="2000" u="sng"/>
              <a:t>drainage divides (ridgelines / high points)</a:t>
            </a:r>
            <a:endParaRPr lang="en-US" altLang="en-US" sz="20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57200" y="4940300"/>
            <a:ext cx="82105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/>
              <a:t>need surveyors and map makers to make us a map of the terrain</a:t>
            </a:r>
          </a:p>
          <a:p>
            <a:r>
              <a:rPr lang="en-US" altLang="en-US" sz="2200"/>
              <a:t>	- cumbersome to have a 3-D model of the terrain</a:t>
            </a:r>
          </a:p>
          <a:p>
            <a:r>
              <a:rPr lang="en-US" altLang="en-US" sz="2200"/>
              <a:t>	- represent the 3-D terrain on a 2-D piece of paper</a:t>
            </a:r>
          </a:p>
          <a:p>
            <a:r>
              <a:rPr lang="en-US" altLang="en-US" sz="2200"/>
              <a:t>		(contour map)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67000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example here of outlining watershed (boundary)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1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96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000000"/>
                </a:solidFill>
                <a:latin typeface="Arial - 36"/>
              </a:rPr>
              <a:t>Crumpled Paper Watershed Model</a:t>
            </a:r>
          </a:p>
        </p:txBody>
      </p:sp>
      <p:pic>
        <p:nvPicPr>
          <p:cNvPr id="7171" name="Picture 3" descr="clipboard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5150"/>
            <a:ext cx="35099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2100" y="746125"/>
            <a:ext cx="86233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  <a:latin typeface="Times New Roman - 18"/>
              </a:rPr>
              <a:t>Goal:</a:t>
            </a:r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 Create a model a watershed </a:t>
            </a:r>
          </a:p>
          <a:p>
            <a:endParaRPr lang="en-US" altLang="en-US" sz="2000">
              <a:solidFill>
                <a:srgbClr val="000000"/>
              </a:solidFill>
              <a:latin typeface="Times New Roman - 18"/>
            </a:endParaRPr>
          </a:p>
          <a:p>
            <a:r>
              <a:rPr lang="en-US" altLang="en-US" sz="2000" b="1">
                <a:solidFill>
                  <a:srgbClr val="000000"/>
                </a:solidFill>
                <a:latin typeface="Times New Roman - 18"/>
              </a:rPr>
              <a:t>Materials 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8.5” x 11” Paper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Water soluble pens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Squirt bottle</a:t>
            </a:r>
          </a:p>
          <a:p>
            <a:endParaRPr lang="en-US" altLang="en-US" sz="2000">
              <a:solidFill>
                <a:srgbClr val="000000"/>
              </a:solidFill>
              <a:latin typeface="Times New Roman - 18"/>
            </a:endParaRPr>
          </a:p>
          <a:p>
            <a:endParaRPr lang="en-US" altLang="en-US" sz="2000">
              <a:solidFill>
                <a:srgbClr val="000000"/>
              </a:solidFill>
              <a:latin typeface="Times New Roman - 18"/>
            </a:endParaRPr>
          </a:p>
          <a:p>
            <a:r>
              <a:rPr lang="en-US" altLang="en-US" sz="2000" b="1">
                <a:solidFill>
                  <a:srgbClr val="000000"/>
                </a:solidFill>
                <a:latin typeface="Times New Roman - 18"/>
              </a:rPr>
              <a:t>Directions:</a:t>
            </a:r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 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1.  Crumple up the piece of paper your teacher gave you, and then smooth it back out most of the way. It should still be a bit crumpled, showing small ridges (high points) and valleys (low points). </a:t>
            </a:r>
          </a:p>
          <a:p>
            <a:endParaRPr lang="en-US" altLang="en-US" sz="2000">
              <a:solidFill>
                <a:srgbClr val="000000"/>
              </a:solidFill>
              <a:latin typeface="Times New Roman - 18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2.  Imagine that this paper is a section of land, and find the ridgelines (the tops of the fold-lines). </a:t>
            </a:r>
          </a:p>
          <a:p>
            <a:endParaRPr lang="en-US" altLang="en-US" sz="2000">
              <a:solidFill>
                <a:srgbClr val="000000"/>
              </a:solidFill>
              <a:latin typeface="Times New Roman - 18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3.  Use a washable blue marker (not permanent) to color along the ridgelines on your “land.” 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-1604546">
            <a:off x="1752600" y="3352800"/>
            <a:ext cx="1473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66"/>
                </a:solidFill>
              </a:rPr>
              <a:t>“up-folds”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-1604546">
            <a:off x="4067175" y="3263900"/>
            <a:ext cx="1863725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66"/>
                </a:solidFill>
              </a:rPr>
              <a:t>“down-folds”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-1604546">
            <a:off x="1905000" y="5029200"/>
            <a:ext cx="20002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66"/>
                </a:solidFill>
              </a:rPr>
              <a:t>water-soluble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365125"/>
            <a:ext cx="8534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  <a:latin typeface="Times New Roman - 16"/>
              </a:rPr>
              <a:t>Make Your Hypotheses 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6"/>
              </a:rPr>
              <a:t>You are going to “rain” on your landform. Answer the following questions to make your hypotheses before conducting the experiment. </a:t>
            </a:r>
          </a:p>
          <a:p>
            <a:endParaRPr lang="en-US" altLang="en-US" sz="2000">
              <a:solidFill>
                <a:srgbClr val="000000"/>
              </a:solidFill>
              <a:latin typeface="Times New Roman - 16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Times New Roman - 16"/>
              </a:rPr>
              <a:t>1.  What do you think will happen to your land when it “rains?” 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6"/>
              </a:rPr>
              <a:t>2.  What will happen to the blue ridge lines you colored? 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6"/>
              </a:rPr>
              <a:t>3.  Where will the “rainwater” travel?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4000" y="3200400"/>
            <a:ext cx="8585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85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28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0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76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  <a:latin typeface="Times New Roman - 18"/>
              </a:rPr>
              <a:t>Follow the directions below to conduct the experiment.  </a:t>
            </a:r>
          </a:p>
          <a:p>
            <a:pPr>
              <a:buFontTx/>
              <a:buAutoNum type="arabicPeriod"/>
            </a:pPr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Use a spray bottle of water to create a “rainstorm” over your land. You want to create gentle sprays of mist. </a:t>
            </a:r>
          </a:p>
          <a:p>
            <a:endParaRPr lang="en-US" altLang="en-US" sz="2000">
              <a:solidFill>
                <a:srgbClr val="000000"/>
              </a:solidFill>
              <a:latin typeface="Times New Roman - 18"/>
            </a:endParaRPr>
          </a:p>
          <a:p>
            <a:pPr>
              <a:buFontTx/>
              <a:buAutoNum type="arabicPeriod" startAt="2"/>
            </a:pPr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Observe what happens after every misting. </a:t>
            </a:r>
          </a:p>
          <a:p>
            <a:endParaRPr lang="en-US" altLang="en-US" sz="2000">
              <a:solidFill>
                <a:srgbClr val="000000"/>
              </a:solidFill>
              <a:latin typeface="Times New Roman - 18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Times New Roman - 18"/>
              </a:rPr>
              <a:t>3.  As your “rainfall” accumulates, observe the pathways where the excess “rainfall” travels.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-1610265">
            <a:off x="4148138" y="2706688"/>
            <a:ext cx="4691062" cy="822325"/>
          </a:xfrm>
          <a:prstGeom prst="rect">
            <a:avLst/>
          </a:prstGeom>
          <a:solidFill>
            <a:srgbClr val="FFFFCC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66"/>
                </a:solidFill>
              </a:rPr>
              <a:t>one “mist” at a time</a:t>
            </a:r>
          </a:p>
          <a:p>
            <a:r>
              <a:rPr lang="en-US" altLang="en-US" sz="2400">
                <a:solidFill>
                  <a:srgbClr val="CC0066"/>
                </a:solidFill>
              </a:rPr>
              <a:t>wait 5 secs or so between “mists”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348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Towel and The Bowl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5048250"/>
            <a:ext cx="9144000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640431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Drape one end of a towel over a bowl</a:t>
            </a:r>
          </a:p>
          <a:p>
            <a:endParaRPr lang="en-US" dirty="0"/>
          </a:p>
          <a:p>
            <a:r>
              <a:rPr lang="en-US" dirty="0" smtClean="0"/>
              <a:t>Tilt the bowl onto its side</a:t>
            </a:r>
          </a:p>
          <a:p>
            <a:endParaRPr lang="en-US" dirty="0"/>
          </a:p>
          <a:p>
            <a:r>
              <a:rPr lang="en-US" dirty="0" smtClean="0"/>
              <a:t>Let the rest of the towel “flow” onto the table</a:t>
            </a:r>
          </a:p>
          <a:p>
            <a:endParaRPr lang="en-US" dirty="0"/>
          </a:p>
          <a:p>
            <a:r>
              <a:rPr lang="en-US" dirty="0" smtClean="0"/>
              <a:t>Make some wrinkles (ridges) in the towel…</a:t>
            </a:r>
          </a:p>
          <a:p>
            <a:r>
              <a:rPr lang="en-US" dirty="0"/>
              <a:t>	</a:t>
            </a:r>
            <a:r>
              <a:rPr lang="en-US" dirty="0" smtClean="0"/>
              <a:t>let your teacher help you</a:t>
            </a:r>
          </a:p>
          <a:p>
            <a:endParaRPr lang="en-US" dirty="0"/>
          </a:p>
          <a:p>
            <a:r>
              <a:rPr lang="en-US" dirty="0" smtClean="0"/>
              <a:t>Trace the “gullies” in your towel with </a:t>
            </a:r>
            <a:r>
              <a:rPr lang="en-US" b="1" u="sng" dirty="0" smtClean="0"/>
              <a:t>blue</a:t>
            </a:r>
            <a:r>
              <a:rPr lang="en-US" dirty="0" smtClean="0"/>
              <a:t> yarn</a:t>
            </a:r>
          </a:p>
          <a:p>
            <a:endParaRPr lang="en-US" dirty="0"/>
          </a:p>
          <a:p>
            <a:r>
              <a:rPr lang="en-US" dirty="0" smtClean="0"/>
              <a:t>Trace the “ridges” in your towel with </a:t>
            </a:r>
            <a:r>
              <a:rPr lang="en-US" b="1" u="sng" dirty="0" smtClean="0"/>
              <a:t>yellow/green</a:t>
            </a:r>
            <a:r>
              <a:rPr lang="en-US" dirty="0" smtClean="0"/>
              <a:t> yarn</a:t>
            </a:r>
          </a:p>
          <a:p>
            <a:endParaRPr lang="en-US" dirty="0"/>
          </a:p>
          <a:p>
            <a:r>
              <a:rPr lang="en-US" dirty="0" smtClean="0"/>
              <a:t>Identify </a:t>
            </a:r>
            <a:r>
              <a:rPr lang="en-US" b="1" u="sng" dirty="0" smtClean="0"/>
              <a:t>one</a:t>
            </a:r>
            <a:r>
              <a:rPr lang="en-US" dirty="0" smtClean="0"/>
              <a:t> low point where water would collect</a:t>
            </a:r>
          </a:p>
          <a:p>
            <a:r>
              <a:rPr lang="en-US" dirty="0"/>
              <a:t>	</a:t>
            </a:r>
            <a:r>
              <a:rPr lang="en-US" dirty="0" smtClean="0"/>
              <a:t>mark it with an ‘X’ of </a:t>
            </a:r>
            <a:r>
              <a:rPr lang="en-US" b="1" u="sng" dirty="0" smtClean="0"/>
              <a:t>blue</a:t>
            </a:r>
            <a:r>
              <a:rPr lang="en-US" dirty="0"/>
              <a:t> </a:t>
            </a:r>
            <a:r>
              <a:rPr lang="en-US" dirty="0" smtClean="0"/>
              <a:t>yarn</a:t>
            </a:r>
          </a:p>
          <a:p>
            <a:endParaRPr lang="en-US" dirty="0"/>
          </a:p>
          <a:p>
            <a:r>
              <a:rPr lang="en-US" dirty="0" smtClean="0"/>
              <a:t>Outline the land from which the water would flow into your ‘X’</a:t>
            </a:r>
          </a:p>
          <a:p>
            <a:r>
              <a:rPr lang="en-US" dirty="0"/>
              <a:t>	</a:t>
            </a:r>
            <a:r>
              <a:rPr lang="en-US" dirty="0" smtClean="0"/>
              <a:t>use the </a:t>
            </a:r>
            <a:r>
              <a:rPr lang="en-US" b="1" u="sng" dirty="0" smtClean="0"/>
              <a:t>red</a:t>
            </a:r>
            <a:r>
              <a:rPr lang="en-US" dirty="0" smtClean="0"/>
              <a:t> yarn for the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t="12311"/>
          <a:stretch>
            <a:fillRect/>
          </a:stretch>
        </p:blipFill>
        <p:spPr bwMode="auto">
          <a:xfrm>
            <a:off x="2381250" y="1285875"/>
            <a:ext cx="66865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79400" y="688975"/>
            <a:ext cx="280237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Vocabulary…</a:t>
            </a:r>
          </a:p>
          <a:p>
            <a:r>
              <a:rPr lang="en-US" altLang="en-US" sz="2400" dirty="0"/>
              <a:t>     Elevation</a:t>
            </a:r>
          </a:p>
          <a:p>
            <a:r>
              <a:rPr lang="en-US" altLang="en-US" sz="2400" dirty="0"/>
              <a:t>     Runoff</a:t>
            </a:r>
          </a:p>
          <a:p>
            <a:r>
              <a:rPr lang="en-US" altLang="en-US" sz="2400" dirty="0" smtClean="0"/>
              <a:t>     Tributary</a:t>
            </a:r>
            <a:endParaRPr lang="en-US" altLang="en-US" sz="2400" dirty="0"/>
          </a:p>
          <a:p>
            <a:r>
              <a:rPr lang="en-US" altLang="en-US" sz="2400" dirty="0"/>
              <a:t> </a:t>
            </a:r>
            <a:r>
              <a:rPr lang="en-US" altLang="en-US" sz="2400" dirty="0" smtClean="0"/>
              <a:t>    Drainage Basin</a:t>
            </a:r>
          </a:p>
          <a:p>
            <a:r>
              <a:rPr lang="en-US" altLang="en-US" sz="2400" dirty="0" smtClean="0"/>
              <a:t>     Watershed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66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Arial - 36"/>
              </a:rPr>
              <a:t>Elevation</a:t>
            </a:r>
            <a:r>
              <a:rPr lang="en-US" altLang="en-US" sz="2400">
                <a:solidFill>
                  <a:srgbClr val="000000"/>
                </a:solidFill>
                <a:latin typeface="Arial - 36"/>
              </a:rPr>
              <a:t> -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The height of the land above a fixed point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				(most commonly sea level)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5900" y="10313988"/>
            <a:ext cx="93980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600">
                <a:solidFill>
                  <a:srgbClr val="000000"/>
                </a:solidFill>
                <a:latin typeface="Arial - 36"/>
              </a:rPr>
              <a:t>This is not altitude - which refers to the height above ground </a:t>
            </a:r>
          </a:p>
        </p:txBody>
      </p:sp>
      <p:pic>
        <p:nvPicPr>
          <p:cNvPr id="12292" name="Picture 4" descr="NBK-1071-dca4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b="5721"/>
          <a:stretch>
            <a:fillRect/>
          </a:stretch>
        </p:blipFill>
        <p:spPr bwMode="auto">
          <a:xfrm>
            <a:off x="228600" y="1905000"/>
            <a:ext cx="50434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NBK-1071-dd38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912600"/>
            <a:ext cx="5805488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515100" y="12573000"/>
            <a:ext cx="31242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FF0000"/>
                </a:solidFill>
                <a:latin typeface="Arial - 36"/>
              </a:rPr>
              <a:t>Your plane is flying at an elevation of ground level</a:t>
            </a:r>
          </a:p>
        </p:txBody>
      </p:sp>
      <p:pic>
        <p:nvPicPr>
          <p:cNvPr id="12295" name="Picture 7" descr="ele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9" b="-6964"/>
          <a:stretch>
            <a:fillRect/>
          </a:stretch>
        </p:blipFill>
        <p:spPr bwMode="auto">
          <a:xfrm>
            <a:off x="4495800" y="1600200"/>
            <a:ext cx="441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56771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00"/>
                </a:solidFill>
                <a:latin typeface="Arial - 36"/>
              </a:rPr>
              <a:t>Runoff</a:t>
            </a:r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 –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Water that flows over the surface of land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     and into a stream, river or lake</a:t>
            </a:r>
          </a:p>
        </p:txBody>
      </p:sp>
      <p:pic>
        <p:nvPicPr>
          <p:cNvPr id="10246" name="Picture 6" descr="NBK-1071-d67f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524000"/>
            <a:ext cx="60706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 descr="f4f3ec8154c120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263"/>
            <a:ext cx="7810500" cy="52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Runoff_of_soil_&amp;_fertiliz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340751">
            <a:off x="5517437" y="611017"/>
            <a:ext cx="3741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runoff will bring with it anything </a:t>
            </a:r>
          </a:p>
          <a:p>
            <a:r>
              <a:rPr lang="en-US" sz="2000" dirty="0" smtClean="0"/>
              <a:t>that is not “nailed down”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904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Arial - 36"/>
              </a:rPr>
              <a:t>Tributary</a:t>
            </a:r>
            <a:r>
              <a:rPr lang="en-US" altLang="en-US" sz="2400">
                <a:solidFill>
                  <a:srgbClr val="000000"/>
                </a:solidFill>
                <a:latin typeface="Arial - 36"/>
              </a:rPr>
              <a:t> –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A river or stream that flows into the main stem of a river or a lake</a:t>
            </a:r>
          </a:p>
        </p:txBody>
      </p:sp>
      <p:pic>
        <p:nvPicPr>
          <p:cNvPr id="18437" name="Picture 5" descr="NBK-1071-d2d7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84275"/>
            <a:ext cx="8120063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FG09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620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14055" y="5334000"/>
            <a:ext cx="8207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dirty="0"/>
              <a:t>The </a:t>
            </a:r>
            <a:r>
              <a:rPr lang="en-US" altLang="en-US" sz="2000" b="1" dirty="0"/>
              <a:t>source</a:t>
            </a:r>
            <a:r>
              <a:rPr lang="en-US" altLang="en-US" sz="2000" dirty="0"/>
              <a:t> or </a:t>
            </a:r>
            <a:r>
              <a:rPr lang="en-US" altLang="en-US" sz="2000" b="1" u="sng" dirty="0"/>
              <a:t>headwaters</a:t>
            </a:r>
            <a:r>
              <a:rPr lang="en-US" altLang="en-US" sz="2000" dirty="0"/>
              <a:t> of a river or stream is the </a:t>
            </a:r>
            <a:r>
              <a:rPr lang="en-US" altLang="en-US" sz="2000" b="1" u="sng" dirty="0"/>
              <a:t>furthest place</a:t>
            </a:r>
            <a:r>
              <a:rPr lang="en-US" altLang="en-US" sz="2000" dirty="0"/>
              <a:t> in that river or stream from its </a:t>
            </a:r>
            <a:r>
              <a:rPr lang="en-US" altLang="en-US" sz="2000" u="sng" dirty="0" smtClean="0"/>
              <a:t>mouth</a:t>
            </a:r>
            <a:r>
              <a:rPr lang="en-US" altLang="en-US" sz="2000" dirty="0" smtClean="0"/>
              <a:t>, as </a:t>
            </a:r>
            <a:r>
              <a:rPr lang="en-US" altLang="en-US" sz="2000" dirty="0"/>
              <a:t>measured along the course of the river.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4113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compare tributary to headwaters…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9312" y="632997"/>
            <a:ext cx="8207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dirty="0"/>
              <a:t>The </a:t>
            </a:r>
            <a:r>
              <a:rPr lang="en-US" altLang="en-US" sz="2000" b="1" u="sng" dirty="0" smtClean="0"/>
              <a:t>mouth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of </a:t>
            </a:r>
            <a:r>
              <a:rPr lang="en-US" altLang="en-US" sz="2000" dirty="0"/>
              <a:t>a river or stream is </a:t>
            </a:r>
            <a:r>
              <a:rPr lang="en-US" altLang="en-US" sz="2000" dirty="0" smtClean="0"/>
              <a:t>where it (the river or stream of focus) goes into a different river or other body of water.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48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Arial - 36"/>
              </a:rPr>
              <a:t>Drainage Basin -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The area of land from which </a:t>
            </a:r>
            <a:r>
              <a:rPr lang="en-US" altLang="en-US" sz="2400" u="sng">
                <a:solidFill>
                  <a:srgbClr val="000000"/>
                </a:solidFill>
                <a:latin typeface="Arial - 36"/>
              </a:rPr>
              <a:t>surface water</a:t>
            </a:r>
            <a:r>
              <a:rPr lang="en-US" altLang="en-US" sz="2400">
                <a:solidFill>
                  <a:srgbClr val="000000"/>
                </a:solidFill>
                <a:latin typeface="Arial - 36"/>
              </a:rPr>
              <a:t> converges to a common point at a lower elevation.</a:t>
            </a:r>
          </a:p>
        </p:txBody>
      </p:sp>
      <p:pic>
        <p:nvPicPr>
          <p:cNvPr id="9219" name="Picture 3" descr="NBK-1071-d8e0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00200"/>
            <a:ext cx="586740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38400" y="1660525"/>
            <a:ext cx="6594475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surface water (runoff, stream, river, lake, wetland, ocean)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5240338"/>
            <a:ext cx="90074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Wikipedia:</a:t>
            </a:r>
          </a:p>
          <a:p>
            <a:r>
              <a:rPr lang="en-US" altLang="en-US"/>
              <a:t>A </a:t>
            </a:r>
            <a:r>
              <a:rPr lang="en-US" altLang="en-US" b="1"/>
              <a:t>drainage basin</a:t>
            </a:r>
            <a:r>
              <a:rPr lang="en-US" altLang="en-US"/>
              <a:t> or </a:t>
            </a:r>
            <a:r>
              <a:rPr lang="en-US" altLang="en-US" b="1"/>
              <a:t>watershed</a:t>
            </a:r>
            <a:r>
              <a:rPr lang="en-US" altLang="en-US"/>
              <a:t> (North American English usages) is an extent or an area of land where </a:t>
            </a:r>
            <a:r>
              <a:rPr lang="en-US" altLang="en-US">
                <a:hlinkClick r:id="rId3" tooltip="Surface water"/>
              </a:rPr>
              <a:t>surface water</a:t>
            </a:r>
            <a:r>
              <a:rPr lang="en-US" altLang="en-US"/>
              <a:t> from </a:t>
            </a:r>
            <a:r>
              <a:rPr lang="en-US" altLang="en-US">
                <a:hlinkClick r:id="rId4" tooltip="Rain"/>
              </a:rPr>
              <a:t>rain</a:t>
            </a:r>
            <a:r>
              <a:rPr lang="en-US" altLang="en-US"/>
              <a:t> and </a:t>
            </a:r>
            <a:r>
              <a:rPr lang="en-US" altLang="en-US">
                <a:hlinkClick r:id="rId5" tooltip="Snowmelt"/>
              </a:rPr>
              <a:t>melting snow</a:t>
            </a:r>
            <a:r>
              <a:rPr lang="en-US" altLang="en-US"/>
              <a:t> or </a:t>
            </a:r>
            <a:r>
              <a:rPr lang="en-US" altLang="en-US">
                <a:hlinkClick r:id="rId6" tooltip="Ice"/>
              </a:rPr>
              <a:t>ice</a:t>
            </a:r>
            <a:r>
              <a:rPr lang="en-US" altLang="en-US"/>
              <a:t> converges to a single point at a lower elevation, usually the exit of the basin, where the waters join another waterbody, such as a </a:t>
            </a:r>
            <a:r>
              <a:rPr lang="en-US" altLang="en-US">
                <a:hlinkClick r:id="rId7" tooltip="River"/>
              </a:rPr>
              <a:t>river</a:t>
            </a:r>
            <a:r>
              <a:rPr lang="en-US" altLang="en-US"/>
              <a:t>, </a:t>
            </a:r>
            <a:r>
              <a:rPr lang="en-US" altLang="en-US">
                <a:hlinkClick r:id="rId8" tooltip="Lake"/>
              </a:rPr>
              <a:t>lake</a:t>
            </a:r>
            <a:r>
              <a:rPr lang="en-US" altLang="en-US"/>
              <a:t>, </a:t>
            </a:r>
            <a:r>
              <a:rPr lang="en-US" altLang="en-US">
                <a:hlinkClick r:id="rId9" tooltip="Reservoir"/>
              </a:rPr>
              <a:t>reservoir</a:t>
            </a:r>
            <a:r>
              <a:rPr lang="en-US" altLang="en-US"/>
              <a:t>, </a:t>
            </a:r>
            <a:r>
              <a:rPr lang="en-US" altLang="en-US">
                <a:hlinkClick r:id="rId10" tooltip="Estuary"/>
              </a:rPr>
              <a:t>estuary</a:t>
            </a:r>
            <a:r>
              <a:rPr lang="en-US" altLang="en-US"/>
              <a:t>, </a:t>
            </a:r>
            <a:r>
              <a:rPr lang="en-US" altLang="en-US">
                <a:hlinkClick r:id="rId11" tooltip="Wetland"/>
              </a:rPr>
              <a:t>wetland</a:t>
            </a:r>
            <a:r>
              <a:rPr lang="en-US" altLang="en-US"/>
              <a:t>, </a:t>
            </a:r>
            <a:r>
              <a:rPr lang="en-US" altLang="en-US">
                <a:hlinkClick r:id="rId12" tooltip="Sea"/>
              </a:rPr>
              <a:t>sea</a:t>
            </a:r>
            <a:r>
              <a:rPr lang="en-US" altLang="en-US"/>
              <a:t>, or </a:t>
            </a:r>
            <a:r>
              <a:rPr lang="en-US" altLang="en-US">
                <a:hlinkClick r:id="rId13" tooltip="Ocean"/>
              </a:rPr>
              <a:t>ocean</a:t>
            </a:r>
            <a:r>
              <a:rPr lang="en-US" altLang="en-US"/>
              <a:t>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71550" y="4114800"/>
            <a:ext cx="245745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drainage basin for </a:t>
            </a:r>
          </a:p>
          <a:p>
            <a:r>
              <a:rPr lang="en-US" altLang="en-US"/>
              <a:t>this common point</a:t>
            </a:r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1333500" y="2971800"/>
            <a:ext cx="647700" cy="1066800"/>
          </a:xfrm>
          <a:custGeom>
            <a:avLst/>
            <a:gdLst>
              <a:gd name="T0" fmla="*/ 264 w 408"/>
              <a:gd name="T1" fmla="*/ 672 h 672"/>
              <a:gd name="T2" fmla="*/ 24 w 408"/>
              <a:gd name="T3" fmla="*/ 96 h 672"/>
              <a:gd name="T4" fmla="*/ 408 w 408"/>
              <a:gd name="T5" fmla="*/ 96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672">
                <a:moveTo>
                  <a:pt x="264" y="672"/>
                </a:moveTo>
                <a:cubicBezTo>
                  <a:pt x="132" y="432"/>
                  <a:pt x="0" y="192"/>
                  <a:pt x="24" y="96"/>
                </a:cubicBezTo>
                <a:cubicBezTo>
                  <a:pt x="48" y="0"/>
                  <a:pt x="228" y="48"/>
                  <a:pt x="408" y="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2133600" y="4876800"/>
            <a:ext cx="2895600" cy="609600"/>
          </a:xfrm>
          <a:custGeom>
            <a:avLst/>
            <a:gdLst>
              <a:gd name="T0" fmla="*/ 0 w 1824"/>
              <a:gd name="T1" fmla="*/ 0 h 384"/>
              <a:gd name="T2" fmla="*/ 1200 w 1824"/>
              <a:gd name="T3" fmla="*/ 336 h 384"/>
              <a:gd name="T4" fmla="*/ 1824 w 1824"/>
              <a:gd name="T5" fmla="*/ 28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384">
                <a:moveTo>
                  <a:pt x="0" y="0"/>
                </a:moveTo>
                <a:cubicBezTo>
                  <a:pt x="448" y="144"/>
                  <a:pt x="896" y="288"/>
                  <a:pt x="1200" y="336"/>
                </a:cubicBezTo>
                <a:cubicBezTo>
                  <a:pt x="1504" y="384"/>
                  <a:pt x="1664" y="336"/>
                  <a:pt x="1824" y="28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  <p:bldP spid="9223" grpId="0" animBg="1"/>
      <p:bldP spid="9224" grpId="0" animBg="1"/>
      <p:bldP spid="9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ississippi_water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26413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Mississippi-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191000"/>
            <a:ext cx="26003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174625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66"/>
                </a:solidFill>
              </a:rPr>
              <a:t>Ohio River</a:t>
            </a:r>
          </a:p>
          <a:p>
            <a:r>
              <a:rPr lang="en-US" altLang="en-US">
                <a:solidFill>
                  <a:srgbClr val="CC0066"/>
                </a:solidFill>
              </a:rPr>
              <a:t>Drainage Basin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2909888"/>
            <a:ext cx="1746250" cy="641350"/>
          </a:xfrm>
          <a:prstGeom prst="rect">
            <a:avLst/>
          </a:prstGeom>
          <a:solidFill>
            <a:srgbClr val="FFFF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Missouri River</a:t>
            </a:r>
          </a:p>
          <a:p>
            <a:r>
              <a:rPr lang="en-US" altLang="en-US"/>
              <a:t>Drainage Basin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4389438"/>
              <a:ext cx="1588" cy="1587"/>
            </p14:xfrm>
          </p:contentPart>
        </mc:Choice>
        <mc:Fallback xmlns="">
          <p:pic>
            <p:nvPicPr>
              <p:cNvPr id="163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2063" y="4311675"/>
                <a:ext cx="157212" cy="1571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lipboard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2197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35213" y="228600"/>
            <a:ext cx="452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What is a watershed?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" y="9144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09" rIns="91421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0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Arial - 24"/>
              </a:rPr>
              <a:t>Watershed</a:t>
            </a:r>
            <a:r>
              <a:rPr lang="en-US" altLang="en-US" sz="2400">
                <a:solidFill>
                  <a:srgbClr val="000000"/>
                </a:solidFill>
                <a:latin typeface="Arial - 24"/>
              </a:rPr>
              <a:t>: The area of land where all of the water drains into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 - 24"/>
              </a:rPr>
              <a:t>the same river or waterbody. 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12725" y="2474913"/>
            <a:ext cx="33210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solidFill>
                  <a:srgbClr val="CC0066"/>
                </a:solidFill>
              </a:rPr>
              <a:t>drainage basin</a:t>
            </a:r>
          </a:p>
          <a:p>
            <a:r>
              <a:rPr lang="en-US" altLang="en-US">
                <a:solidFill>
                  <a:srgbClr val="CC0066"/>
                </a:solidFill>
              </a:rPr>
              <a:t>and</a:t>
            </a:r>
          </a:p>
          <a:p>
            <a:r>
              <a:rPr lang="en-US" altLang="en-US" u="sng">
                <a:solidFill>
                  <a:srgbClr val="CC0066"/>
                </a:solidFill>
              </a:rPr>
              <a:t>watershed</a:t>
            </a:r>
          </a:p>
          <a:p>
            <a:r>
              <a:rPr lang="en-US" altLang="en-US">
                <a:solidFill>
                  <a:srgbClr val="CC0066"/>
                </a:solidFill>
              </a:rPr>
              <a:t>often used</a:t>
            </a:r>
          </a:p>
          <a:p>
            <a:r>
              <a:rPr lang="en-US" altLang="en-US">
                <a:solidFill>
                  <a:srgbClr val="CC0066"/>
                </a:solidFill>
              </a:rPr>
              <a:t>interchangeably</a:t>
            </a:r>
          </a:p>
          <a:p>
            <a:endParaRPr lang="en-US" altLang="en-US">
              <a:solidFill>
                <a:srgbClr val="CC0066"/>
              </a:solidFill>
            </a:endParaRPr>
          </a:p>
          <a:p>
            <a:r>
              <a:rPr lang="en-US" altLang="en-US">
                <a:solidFill>
                  <a:srgbClr val="CC0066"/>
                </a:solidFill>
              </a:rPr>
              <a:t>common distinction:</a:t>
            </a:r>
          </a:p>
          <a:p>
            <a:r>
              <a:rPr lang="en-US" altLang="en-US" u="sng">
                <a:solidFill>
                  <a:srgbClr val="CC0066"/>
                </a:solidFill>
              </a:rPr>
              <a:t>watershed</a:t>
            </a:r>
          </a:p>
          <a:p>
            <a:r>
              <a:rPr lang="en-US" altLang="en-US">
                <a:solidFill>
                  <a:srgbClr val="CC0066"/>
                </a:solidFill>
              </a:rPr>
              <a:t>     used for a whole river</a:t>
            </a:r>
          </a:p>
          <a:p>
            <a:r>
              <a:rPr lang="en-US" altLang="en-US" u="sng">
                <a:solidFill>
                  <a:srgbClr val="CC0066"/>
                </a:solidFill>
              </a:rPr>
              <a:t>drainage basin</a:t>
            </a:r>
          </a:p>
          <a:p>
            <a:r>
              <a:rPr lang="en-US" altLang="en-US">
                <a:solidFill>
                  <a:srgbClr val="CC0066"/>
                </a:solidFill>
              </a:rPr>
              <a:t>     for a piece of the watershed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66280" y="3875400"/>
              <a:ext cx="1616760" cy="94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6920" y="3866040"/>
                <a:ext cx="1635480" cy="96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834</Words>
  <Application>Microsoft Office PowerPoint</Application>
  <PresentationFormat>On-screen Show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- 24</vt:lpstr>
      <vt:lpstr>Arial - 36</vt:lpstr>
      <vt:lpstr>Times New Roman - 16</vt:lpstr>
      <vt:lpstr>Times New Roman - 18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44</cp:revision>
  <dcterms:created xsi:type="dcterms:W3CDTF">2014-08-29T18:17:51Z</dcterms:created>
  <dcterms:modified xsi:type="dcterms:W3CDTF">2020-01-02T19:26:41Z</dcterms:modified>
</cp:coreProperties>
</file>