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83" r:id="rId2"/>
    <p:sldId id="287" r:id="rId3"/>
    <p:sldId id="301" r:id="rId4"/>
    <p:sldId id="302" r:id="rId5"/>
    <p:sldId id="303" r:id="rId6"/>
    <p:sldId id="305" r:id="rId7"/>
    <p:sldId id="306" r:id="rId8"/>
    <p:sldId id="304" r:id="rId9"/>
    <p:sldId id="308" r:id="rId10"/>
    <p:sldId id="307" r:id="rId11"/>
    <p:sldId id="309" r:id="rId12"/>
    <p:sldId id="312" r:id="rId13"/>
    <p:sldId id="318" r:id="rId14"/>
    <p:sldId id="317" r:id="rId15"/>
    <p:sldId id="310" r:id="rId16"/>
    <p:sldId id="311" r:id="rId17"/>
    <p:sldId id="313" r:id="rId18"/>
    <p:sldId id="314" r:id="rId19"/>
    <p:sldId id="315" r:id="rId20"/>
    <p:sldId id="316" r:id="rId21"/>
    <p:sldId id="288" r:id="rId22"/>
    <p:sldId id="286" r:id="rId23"/>
    <p:sldId id="293" r:id="rId24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3300"/>
    <a:srgbClr val="CC6600"/>
    <a:srgbClr val="EAEAEA"/>
    <a:srgbClr val="009900"/>
    <a:srgbClr val="FF0000"/>
    <a:srgbClr val="FFFFCC"/>
    <a:srgbClr val="4D4D4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6D23C3-FBE1-4B99-8F28-FB2A2141B4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870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1-02T21:08:10.844"/>
    </inkml:context>
    <inkml:brush xml:id="br0">
      <inkml:brushProperty name="width" value="0.08819" units="cm"/>
      <inkml:brushProperty name="height" value="0.08819" units="cm"/>
      <inkml:brushProperty name="color" value="#FFFF00"/>
    </inkml:brush>
  </inkml:definitions>
  <inkml:trace contextRef="#ctx0" brushRef="#br0">11187 7913 0,'0'0'125,"0"0"-110,25 0 1,-25 0 0,0 24-1,25-24 1,-25 25-16,0-25 15,25 25 1,-25-25-16,0 25 16,0-25-1,24 0-15,-24 25 16,0 0-1,0-25-15,25 24 16,-25-24 0,0 25-1,25 0-15,-25-25 16,0 0-1,0 25-15,25-25 16,-25 25 0,0-25-16,0 0 15,0 24 1,25 1-16,-25-25 31,0 25-15,0-25-1,25 25-15,-1-25 16,-24 25-1,0-1 1,0-24 0,0 25-1,25-25 1,-25 25-1,0-25 1,25 0 0,-25 25-16,25-25 15,-25 0 1,0 25-16,0-25 15,0 0 1,25 24 0,-25-24-1,0 25 1,24-25 15,-24 25-31,0-25 16,0 0-1,0 25 1,25-25-1,-25 0 1,25 25 15,-25-1 250,25-24-281,49 0 16,-49 25-16,25 0 15,-50-25 1,24 50-16,-24-50 15,25 24 1,-25-24-16,25 25 16,0-25-1,-25 25-15,25 0 31,-25-25-31,0 0 16,24 25 0,-24-25-1,25 24 1,0 1-1,-25-25 17,0 0-1,25 0 16,-25 25-32,25-25 16,-25 25 1,24 0-17,-24-25 16,25 0 1,-25 0-17,25 0 1,-25 24-1,25-24 1,-25 0-16,0 0 16,25 25-1,-25-25 1,24 0 15,-24 25-31,25-25 16,0 0 264,0 25-264,24 0 0,-49 0-1,50-25 1,-50 24-16,25-24 15,-25 25 1,25-25-16,-1 0 31,-24 25-31,0-25 16,25 25-1,-25-25 1,25 0 15,-25 25-15,25-25 31,0 0-1,-25 24-30,0-24 0,25 0 15,-25 0-16,24 25 1,1-25 15,-25 0-15,25 0-1,-25 0 17,25 0-1,-25 0-16,25 0 17,-1 0-1,-24 0 0,25 0-15,-25 25-1,0-25-15,25 0 31,-25 25-15,25-25 0,0 0-1,-25 25 16,24-25-15,-24 0 0,0 0-16,25 0 31,0 24-16,-25-24 17,25 0 14,-25 0-30,0 0-16,25 25 31,-25 0 16,24-25-16,-24 0-15,25 0-1,-25 0 17,25 0-1,-25 25-16,0-25 1,0 0 0,25 25-1,0-25 32,-25 24-31,0-24 15,24 0 0,-24 0 31,0 0-30,25 0 46,-25 0 0,0 25-63,25-25 48,0 0 311</inkml:trace>
  <inkml:trace contextRef="#ctx0" brushRef="#br0" timeOffset="4425.2531">11262 7913 0,'0'-25'78,"-25"25"-31,0 0-31,25 0 15,-25 0 0,25 0-15,0 0-1,-25-25-15,1 25 16,24-25 0,-25 25-16,25 0 15,-25 0 1,25-25-1,-25 1 1,0 24 0,25 0-16,0 0 15,0-25 1,-24 25-16,24 0 31,-25 0-15,25-25-1,-25 25-15,25-25 16,0 25-1,-25 0 1,25-25 0,-25 25-1,25-24 1,0 24-16,0-25 15,-24 25-15,-1-25 16,25 25 0,0 0-16,-25-25 31,25 25-16,0-25 17,-50 1 295,50 24-311,0-25-1,-49 25 1,49-25 0,0 25-16,0-25 15,-25 25 1,25 0-16,0 0 15,-25-25 1,25 25 15,0 0 16,-25 0-47,25-24 16,-24 24-1,24 0-15,0 0 16,0-25 31,-25 25-47,25-25 15,0 25 1,0 0-16,-25 0 15,0-25 1,25 25 0,-25-25 15,25 25 0,-24 0-15,24-24 30</inkml:trace>
  <inkml:trace contextRef="#ctx0" brushRef="#br0" timeOffset="26847.5355">10567 7293 0,'0'-25'172,"0"25"-141,0 0-15,-25-25-1,25 25 1,-24 0-1,24-25 563,0 25 5599,-25-25-6161,0 25-16,25 0 15,-25-24 17,25 24-17,-25 0 1,1 0 15,24 0-15,-25 0-1,25-25 16,-25 0-15,25 25 0,-25 0 15,0-25-16,25 25-15,-25 0 32,25 0-17,-24 0 16,-1 0-15,25-25 0,0 25-1,0 0-15,-25 0 16,25 0 405,-25-24-421,25-1 47,-25 25-32,1 0 1,24-25 0,0 25 30,-25 0 32</inkml:trace>
  <inkml:trace contextRef="#ctx0" brushRef="#br0" timeOffset="52364.9949">9575 7169 0,'0'0'343,"0"0"-327,0 0-1,0 0 1,25-25 0,-25 25-1,25 0 16,-25-25-15,24 25 0,-24 0 15,25 0-16,0 0 1,-25 0 15,25-25 0,-25 25-15,25 0 31,-25 0-32,0 0 32,24 0-31,1 0-1,-25-25 1,25 25 0,-25 0 15,25 0-16,0 0 1,-25 0 249,-25 0-249,25-24 77,0 24-30,0 0-63,25-25 31,-25 25-15,24-25 46,-24 0 0,25 25-30,-25 0 108,25 0-124,-25 0-1,25 0-15,-25 0 31,25 0 1,-25 0-17,24 0 1,1 0 15,-25 0-15,0-25-1,25 25 1,-25 0 46,25 0 1,-25 0-1,25 0 0,-1 0-30</inkml:trace>
  <inkml:trace contextRef="#ctx0" brushRef="#br0" timeOffset="92024.2634">9575 7218 0,'-25'0'140,"25"0"-108,-25 0-32,1 0 15,-1 0 1,-25 0-16,25 0 15,1 0 1,-1 0-16,-25 0 16,25 0-1,-24 0-15,24 0 16,25 0-1,-25 0-15,0 0 16,0 0 0,25 0-16,-24 0 15,-1 0 1,25 0-16,-25 0 15,25 0 1,-25 0 0,0 0-16,25 0 31,-24 0-16,24 0 1,-25 0 15,25 0-15,-25 0-1,0 0 235,25 0-219,-49 0-15,24 0-1,0 0-15,0 25 16,25-25 0,-25 0-16,-24 0 15,24 0 1,0 0-16,-24 0 15,49 0 1,-25 0 62,25 25-78,0-25 16,-25 0-1,0 0 1,25 0-1,0 0 1,-49 25 0,49-25-1,-25 24 1,25-24-16,-50 25 15,25-25 1,25 0-16,-24 0 16,-1 25-16,25 0 31,-25-25-16,25 0 1,-25 0 0,25 25-1,-25-25-15,25 0 31,-24 0 1,24 0-32,-25 0 62,25 0 16,-25 0-47,0 0-15,25 0-1,-25 0 17,25 0-17,-25 0 1,25 0-1,-24 0 32,-1 0 0,25 0-16,-25 0 0,25 0-15,-25 0 31,0 0-32,25 0 17,-24 0-17,24 0 94,-25 0 765,25 0-827,-25 0-32,25 24 17,-25-24-17,25 25 1,0-25-1,0 25 17,0-25-1,0 25-16,0-25 32,0 25-31,0-1 15,0-24-31,0 25 31,0-25 16,0 25-16,0-25-15,0 0-1,25 25 1,-25-25 0,0 25-1,25-25 1,-25 0-1,25 0 1,-25 24 0,0-24-1,0 0-15,24 0 16,1 25-1,-25 0 1,25-25 0,-25 25 15,0-25-31,25 0 15,0 25 1,-25-25 0,24 0-1,-24 24 1,25-24 15,-25 25-31,0-25 16,0 0-1,25 0-15,0 25 31,-25-25-15,0 0 0,25 0-16,-25 25 15,0-25-15,25 25 16,-25-25-1,0 0-15,24 24 32,1-24-17,-25 25 16,0-25-15,25 0 0,-25 25 15,0 0 0,0-25 203,0 0-234,0 25 16,0-25-1,0 25-15,0-1 16,0 1-1,0 0-15,0 0 32,0-25-32,0 25 15,0-1 16,0 1-15,0-25 0,0 0-16,0 25 15,0-25 1,0 25 15,25 0 16,-25-25-32,25 0-15,-25 24 32,0-24-32,0 0 31,24 25 0,-24-25-31,0 25 31,0 0 0,0-25 1,0 25 14,0-25 329,0 0-344,0 24-15,0-24-1,0 25-15,0 0 16,0-25-1,0 25 1,0 0 0,0-1-1,0-24-15,0 25 31,0-25-31,0 25 32,0 0-32,0-25 31,0 25-31,0-25 15,0 24 1,0-24-16,0 25 16,0 0-1,0-25-15,0 25 16,0-25 15,0 25 0,0-1 0,0-24-31,0 25 32,0-25-17,0 25 1,0-25 15,0 25 0,0 0 0,0-25 1,0 24-1,0-24 0,0 0 0,0 50 219,0-50-250,0 25 15,0 0 1,0 0-16,0-1 16,0-24-1,0 25 1,0 0-16,0-25 15,0 25 1,0-25 0,25 25-1,-25-1-15,0-24 31,0 25-31,0 0 16,0-25 0,0 25-16,0 0 15,0-25 1,0 24-1,25-24 1,-25 0-16,0 25 16,0 0-1,25-25 1,-25 25 15,0-25 0,0 25-31,0-25 16,0 24-1,0 1 17,0-25 14,0 25-14,0-25-1,0 25 0,0-25-31,25 25 31,-25-25 0,0 24-15,0-24 15,0 0 359,0 0-312,0 0 47,0 0 530,0 25-577,0-25-47,0 25 16,0 0 0,0-25 171,0 0 937,0 0-1140,0 25 1,0-25 0,0 0-1,24 0-15,-24 24 16,25 1 15,-25-25-15,0 25-1,0-25-15,0 25 16,0-25-1,0 25-15,0-1 32,25-24-32,-25 0 15,0 25 1,0-25-16,0 25 31,0 0 0,0-25-15,0 25 15,0-25 0,0 24 47,0-24-62,0 0-1,0 25 32,0 0-16,0-25 1,0 25-1,0-25 16,0 25-1,0 0-14,0-25-1,0 24 0,0-24-31,0 25 31,0-25 0,0 25 1,0 0-1,0-25 218,0 25-249,0-1 32,0 1-32,0-25 15,0 25 16,0 0-31,0 0 16,0-1-16,0-24 16,0 50-1,0-50-15,0 25 31,0-25-31,0 25 47,0-1 47,0-24 15,0 25-78,0-25 0,0 25 1,0-25-1,0 0 140,0 25 2045,0 0-2201,-25-25 1,0 0 0,25 24-1,-24-24 1,24 0-1,0 0 1,0 25-16,0 0 47,0-25 31,-25 25-63,0-25 17,25 0-32,0 0 15,-25 25 1,25-25 15,0 24 31,0-24-30,0 25 14,0-25-14,0 25-1,0-25 16,0 25-16,-25-25-16,25 25 1,0-25 15,0 24 0,0-24 1,0 0-17,-24 25 1,24-25-16,0 25 31,0 0-31,0-25 31,-25 0-31,25 25 31,0-25-15,0 24 15,0 1 203,0-25-218,0 25-1,-25-25-15,25 25 16,0 0 0,-25-1-16,25-24 15,-25 50 1,25-50-16,0 25 15,0-25 1,-24 0 0,24 25-1,0-25-15,0 0 16,0 25-1,0-1 32,0-24-31,0 25 15,0-25 0,0 25-15,0 0-1,0-25 1,0 25 0,0-25 15,0 24 0,0-24 0,0 25 63,0 0 109,0-25-188,-25 25 1,25-25-1,0 25-15,-25-1 16,25-24 0,0 25-1,0-25 1,0 25-16,-25-25 15,25 25 1,0-25-16,0 25 16,-25-25-1,25 24-15,0-24 16,0 25-1,0 0 17,0-25-17,0 0 297,0 25-296,-25 0-16,1-1 15,24-24 1,0 0-16,0 25 16,-50 0-1,50 0-15,0 24 16,0-24-16,-50 0 15,50-25 1,0 25-16,0 0 16,0-25-1,0 24-15,-24 26 31,24-50-31,-25 25 16,25-25 0,0 25-16,0-1 78,0-24-47,0 25 0,0-25 0,0 25 0,0 0 1,0-25-1,0 25 0,0-25 0,0 25 0,0-25-15,0 0 0,25 0-1,-25 24 1,0-24-1,0 25 17,24-25-17,-24 0 1,0 25 31,25-25 31,-25 25 546,0 0-609,0-25 1,25 24 15,-25-24-31,25 25 16,-25 0-1,25-25-15,-25 25 16,24-25-16,-24 0 15,25 25 1,-25-25-16,0 24 16,25-24-1,0 25 16,-25-25-31,0 0 16,25 0 0,-25 25-16,0-25 15,25 25 1,-25-25-1,0 25 1,24-25-16,-24 0 16,25 0-16,-25 24 31,0-24 16,25 0-32,-25 25-15,0-25 16,25 0-1,-25 0-15,25 0 16,-25 25 0,24 0 15,-24-25 218,0 25-233,0-25 0,50 24-16,0 1 15,-1 0 1,-24-25-16,25 25 15,-26 0 1,1-1-16,0-24 31,-25 0-15,25 25-1,-25-25 48,0 25-16,0-25-1,25 25-30,-25 0 0,0-25-1,24 24 16,-24-24-31,25 0 16,-25 25 0,0-25 15,0 25-16,0 0 17,0-25 1793,0 0-1794,0 25-15,0-25 15,25 0-16,-25 24 1,0 1 0,25-25-16,-25 25 31,0-25-31,25 25 15,-25-25 1,0 25-16,0 0 16,24-25-16,-24 0 15,0 24 1,0-24-16,0 25 15,25 0 1,-25-25-16,0 25 31,0-25-31,0 0 234,0 25-203,0-1-15,0 1 0,0-25-16,0 25 15,0-25 1,0 25-1,0 0 17,0-25-17,0 0 1,0 0 15,0 24-31,0-24 31,25 25 32,-25 0-63,0 0 15,25-25-15,-25 25 16,0-1-1,0 1-15,25-25 16,-25 25 0,0 0-1,0-25 16,24 0-15,-24 25 0,0-25 15,0 24 0,0-24 47,0 25 0,0 0-31,0-25-16,0 25 0,0-25 0,0 25 1,25-25 248,-25 0 875,25 0-1124,-25 24 0,0-24 16,0 0-16,25 0 78,0 0-46,-25 0-32,24 0 16,-24 0-32,25 0 1,-25 0 0,25 0-1,0 0-15,0 0 16,-25 0 15,24 0-15,1 0 15,-25 0-16,25 0 1,-25 0 15,25 0 16,0 0-31,-25 0 904,25 0-920,-25 0 31,24 0 16,1 0-47,0 0 16,-25 0-1,25 0-15,0 0 31,-1 0-31,1 0 32,-25 0-32,25 0 15,0 0 1,-25 0-16,49 0 15,-24 0 1,-25 0-16,25 0 16,0 0-1,-25 0-15,25 0 16,-1-24-16,-24 24 15,25-25 1,0 25-16,-25 0 16,25 0-1,-25-25-15,25 25 16,-25-25-1,0 25-15,24 0 16,1-25 0,-25 25-1,25 0 1,-25-24-1,25-1 1,-25 25 0,25 0-1,-25-25 1,0 25-16,0 0 15,24 0 1,-24-25-16,25 0 16,-25 25-1,25 0 1,-25 0-1,0-24 1,25 24 0,-25 0-16,25 0 15,-25-25 1,24 25-1,-24 0-15,0 0 16,25 0 0,-25-25-16,0 25 15,0-25 1,25 25-16,-25 0 281,25 0-266,-25 0 1,49-25-1,-24 1-15,0 24 16,0-25-16,0 25 16,0-25-1,-1 0 1,1 25-16,25 0 15,-25-25-15,-1 25 32,-24-24-32,25 24 15,-25 0 1,50-25-1,-50 25 1,0 0-16,25-25 16,-25 25-1,24-25-15,1 25 16,0 0-16,-25-25 15,25 25 1,0 0 15,-25-24 0,0 24-31,0-25 16,24 25 0,-24 0-1,0-25 16,0 25 188,25 0-204,0 0 1,-25 0-16,25-25 16,0 0-1,-1 25-15,1 0 16,0-25-16,-25 25 15,25 0 1,0-24 0,-25-1-1,24 25-15,-24 0 31,25-25-31,-25 25 16,0 0 0,25 0-16,-25 0 15,25-25 1,0 25-16,-25-25 15,24 1 1,-24 24 0,25-25 15,0 25-16,-25 0 1,0-25 15,25 25-15,-25-25-1,0 25 17,0 0-17,0-25 1,25 25-1,-25 0-15,0-24 47,0 24-31,0 0 15,0-25-31,24 25 31,-24-25-31,25 25 16,-25 0-1,0 0 1,0-25 0,0 25-1,0-25 344,0 1-328,0-1-31,0 0 16,25 0-1,0-24-15,-25-1 16,25 25-16,-25 25 16,0-25-1,0 25-15,0-24 31,25 24-31,-25-25 47,24 25-31,-24-25-1,0 25 1,0-25 15,0 0 16,0 25-31,0-24-1,0 24 1,0-50-1,0 50-15,0-25 16,0 0 0,0 1-16,0-1 15,0 25 1,0-25-1,0 0 32,0 25-31,0-25 15,0 25 265,0 0-233,0-25-48,0 25-15,0-49 16,0 49 0,0-25-16,0 0 15,-24 0 1,24 25-16,0-24 47,0 24-32,0-25-15,0 0 16,-25 25-1,25 0 17,0-25-32,0 25 31,-25 0-16,25 0 1,-25-25 0,25 25-16,0-24 15,-25 24 1,25-25-16,0 25 15,0-25 1,-25 25-16,25 0 16,0-25-1,-24 0-15,24 25 31,0-24-15,0 24 15,0-25 0,0 25-15,0-25 0,0 0-1,0 25 1,0-25-16,0 25 31,0-24 0,0-1 0,-25 25 235,0 0-235,0 0-16,25 0 1,0-25 0,-25 25-16,25-25 15,-24 0 1,24 1-16,-25-1 15,25 0 1,-25 25-16,25 0 47,0-25-32,0 25 1,0-25 0,0 1-1,0 24-15,-25-25 16,25 0-1,0 0-15,0 0 16,0 1 0,0-1-1,0 25 1,0-25-16,0 25 15,0-25 1,0 0 0,0 25-16,0-25 62,0 25-31,0-24 0,0 24 1,0-25-1,0 0 16,0 25-16,0-25 0,-25 25 156,1 0-171,24 0-1,0-25 1,0 1-16,0 24 16,0-25-1,0 0-15,0 0 16,24 25-1,-24 0-15,0 0 16,25-25 0,-25 25 77,0 0-77,0-24-16,25 24 31,-25-25-31,25 0 16,-25 25-1,0 0-15,25 0 16,-25-25-1,0 25-15,0 0 32,0-25-1,24 25-16,-24-24 1,0 24 0,0 0-1,0-25 16,25 25-15,-25 0-16,25 0 16,-25-25-1,0 25 1,25 0-1,-25-25 17,0 25-17,0-25-15,25 25 297,-1-24-297,-24 24 15,25 0 1,-25-25-16,25 0 15,-25 25 1,50 0-16,-50 0 16,25-25-16,-1 0 15,26 1 1,-50 24-16,25 0 31,0 0-15,-25-25-1,24 25-15,-24-25 16,25 25-1,-25-25 1,25 25 0,-25 0-16,25 0 15,-25 0 1,25-25-1,-25 1 1,24 24 0,-24-25 15,25 25-31,-25 0 31,25 0-15,-25 0-1,25 0 16,-25 0 47,25 0 172,-1 0-219,-24-25 0,25 25-15,-25 0-16,50 0 16,-50 0-1,25 0-15,-25-25 16,49 0-1,-49 25 17,25 0-32,0-24 15,0 24 1,-1 0-1,-24 0 17,0-25-32,25 25 15,0 0 1,0-25-1,-25 25 1,25 0-16,-25-25 16,0 25-1,0 0 16,24-25 32,-24 1-48,25 24 17,-25 0-17,0-25 1,25 25-16,-25 0 15,25 0 1,-25-25 0,25 0-1,-25 25 1,0 0-1,24 0 1,-24-25 0,25 25-1,-25 0 1,25 0-1,-25 0-15,25-25 32,-25 25 30,25 0 188,-1 0-235,-24 0 1,0-24-1,25 24 1,-25-25-16,25 25 31,-25 0-31,0 0 16,25 0-1,0-25 17,-25 25-32,25 0 15,-25 0-15,24 0 16,-24-25-1,25 25-15,-25 0 16,25-25 0,0 25-1,-25 0 1,25 0-16,-25 0 15,0-24 1,24 24-16,-24 0 31,25 0 0,0 0-15,-25-25 0,25 25-16,-25 0 15,25 0 16,-25 0-31,0 0 16,24 0 0,1-25 15,-25 0-16,25 25 1,-25 0 0,0 0-1,0-25-15,25 25 16,0 0-1,-25 0 1,0 0 0,24 0-1,-24-24 1,0 24-1,0-25-15,25 25 32,-25 0-32,0 0 15,0-25 1,25 25 15,0-25 0,-25 25 0,0 0-15,25 0 0,-25-25 124,0 1-109,0 24-15,0 0 31,24 0-32,-24-25 1,0 25 46,25 0 110,-25-25-125,0 25-16,25 0 47</inkml:trace>
  <inkml:trace contextRef="#ctx0" brushRef="#br0" timeOffset="92583.2954">13122 9525 0</inkml:trace>
  <inkml:trace contextRef="#ctx0" brushRef="#br0" timeOffset="92816.3087">13122 9525 0</inkml:trace>
  <inkml:trace contextRef="#ctx0" brushRef="#br0" timeOffset="94136.3843">13122 9525 0</inkml:trace>
  <inkml:trace contextRef="#ctx0" brushRef="#br0" timeOffset="94319.3947">13122 9525 0</inkml:trace>
  <inkml:trace contextRef="#ctx0" brushRef="#br0" timeOffset="95049.4361">13122 9525 0</inkml:trace>
  <inkml:trace contextRef="#ctx0" brushRef="#br0" timeOffset="95181.4436">13122 9525 0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1-02T14:58:21.411"/>
    </inkml:context>
    <inkml:brush xml:id="br0">
      <inkml:brushProperty name="width" value="0.08819" units="cm"/>
      <inkml:brushProperty name="height" value="0.08819" units="cm"/>
      <inkml:brushProperty name="color" value="#FFFF00"/>
    </inkml:brush>
  </inkml:definitions>
  <inkml:trace contextRef="#ctx0" brushRef="#br0">11187 7913 0,'0'0'125,"0"0"-110,25 0 1,-25 0 0,0 24-1,25-24 1,-25 25-16,0-25 15,25 25 1,-25-25-16,0 25 16,0-25-1,24 0-15,-24 25 16,0 0-1,0-25-15,25 24 16,-25-24 0,0 25-1,25 0-15,-25-25 16,0 0-1,0 25-15,25-25 16,-25 25 0,0-25-16,0 0 15,0 24 1,25 1-16,-25-25 31,0 25-15,0-25-1,25 25-15,-1-25 16,-24 25-1,0-1 1,0-24 0,0 25-1,25-25 1,-25 25-1,0-25 1,25 0 0,-25 25-16,25-25 15,-25 0 1,0 25-16,0-25 15,0 0 1,25 24 0,-25-24-1,0 25 1,24-25 15,-24 25-31,0-25 16,0 0-1,0 25 1,25-25-1,-25 0 1,25 25 15,-25-1 250,25-24-281,49 0 16,-49 25-16,25 0 15,-50-25 1,24 50-16,-24-50 15,25 24 1,-25-24-16,25 25 16,0-25-1,-25 25-15,25 0 31,-25-25-31,0 0 16,24 25 0,-24-25-1,25 24 1,0 1-1,-25-25 17,0 0-1,25 0 16,-25 25-32,25-25 16,-25 25 1,24 0-17,-24-25 16,25 0 1,-25 0-17,25 0 1,-25 24-1,25-24 1,-25 0-16,0 0 16,25 25-1,-25-25 1,24 0 15,-24 25-31,25-25 16,0 0 264,0 25-264,24 0 0,-49 0-1,50-25 1,-50 24-16,25-24 15,-25 25 1,25-25-16,-1 0 31,-24 25-31,0-25 16,25 25-1,-25-25 1,25 0 15,-25 25-15,25-25 31,0 0-1,-25 24-30,0-24 0,25 0 15,-25 0-16,24 25 1,1-25 15,-25 0-15,25 0-1,-25 0 17,25 0-1,-25 0-16,25 0 17,-1 0-1,-24 0 0,25 0-15,-25 25-1,0-25-15,25 0 31,-25 25-15,25-25 0,0 0-1,-25 25 16,24-25-15,-24 0 0,0 0-16,25 0 31,0 24-16,-25-24 17,25 0 14,-25 0-30,0 0-16,25 25 31,-25 0 16,24-25-16,-24 0-15,25 0-1,-25 0 17,25 0-1,-25 25-16,0-25 1,0 0 0,25 25-1,0-25 32,-25 24-31,0-24 15,24 0 0,-24 0 31,0 0-30,25 0 46,-25 0 0,0 25-63,25-25 48,0 0 311</inkml:trace>
  <inkml:trace contextRef="#ctx0" brushRef="#br0" timeOffset="1">11262 7913 0,'0'-25'78,"-25"25"-31,0 0-31,25 0 15,-25 0 0,25 0-15,0 0-1,-25-25-15,1 25 16,24-25 0,-25 25-16,25 0 15,-25 0 1,25-25-1,-25 1 1,0 24 0,25 0-16,0 0 15,0-25 1,-24 25-16,24 0 31,-25 0-15,25-25-1,-25 25-15,25-25 16,0 25-1,-25 0 1,25-25 0,-25 25-1,25-24 1,0 24-16,0-25 15,-24 25-15,-1-25 16,25 25 0,0 0-16,-25-25 31,25 25-16,0-25 17,-50 1 295,50 24-311,0-25-1,-49 25 1,49-25 0,0 25-16,0-25 15,-25 25 1,25 0-16,0 0 15,-25-25 1,25 25 15,0 0 16,-25 0-47,25-24 16,-24 24-1,24 0-15,0 0 16,0-25 31,-25 25-47,25-25 15,0 25 1,0 0-16,-25 0 15,0-25 1,25 25 0,-25-25 15,25 25 0,-24 0-15,24-24 30</inkml:trace>
  <inkml:trace contextRef="#ctx0" brushRef="#br0" timeOffset="2">10567 7293 0,'0'-25'172,"0"25"-141,0 0-15,-25-25-1,25 25 1,-24 0-1,24-25 563,0 25 5599,-25-25-6161,0 25-16,25 0 15,-25-24 17,25 24-17,-25 0 1,1 0 15,24 0-15,-25 0-1,25-25 16,-25 0-15,25 25 0,-25 0 15,0-25-16,25 25-15,-25 0 32,25 0-17,-24 0 16,-1 0-15,25-25 0,0 25-1,0 0-15,-25 0 16,25 0 405,-25-24-421,25-1 47,-25 25-32,1 0 1,24-25 0,0 25 30,-25 0 32</inkml:trace>
  <inkml:trace contextRef="#ctx0" brushRef="#br0" timeOffset="3">9575 7169 0,'0'0'343,"0"0"-327,0 0-1,0 0 1,25-25 0,-25 25-1,25 0 16,-25-25-15,24 25 0,-24 0 15,25 0-16,0 0 1,-25 0 15,25-25 0,-25 25-15,25 0 31,-25 0-32,0 0 32,24 0-31,1 0-1,-25-25 1,25 25 0,-25 0 15,25 0-16,0 0 1,-25 0 249,-25 0-249,25-24 77,0 24-30,0 0-63,25-25 31,-25 25-15,24-25 46,-24 0 0,25 25-30,-25 0 108,25 0-124,-25 0-1,25 0-15,-25 0 31,25 0 1,-25 0-17,24 0 1,1 0 15,-25 0-15,0-25-1,25 25 1,-25 0 46,25 0 1,-25 0-1,25 0 0,-1 0-30</inkml:trace>
  <inkml:trace contextRef="#ctx0" brushRef="#br0" timeOffset="4">9575 7218 0,'-25'0'140,"25"0"-108,-25 0-32,1 0 15,-1 0 1,-25 0-16,25 0 15,1 0 1,-1 0-16,-25 0 16,25 0-1,-24 0-15,24 0 16,25 0-1,-25 0-15,0 0 16,0 0 0,25 0-16,-24 0 15,-1 0 1,25 0-16,-25 0 15,25 0 1,-25 0 0,0 0-16,25 0 31,-24 0-16,24 0 1,-25 0 15,25 0-15,-25 0-1,0 0 235,25 0-219,-49 0-15,24 0-1,0 0-15,0 25 16,25-25 0,-25 0-16,-24 0 15,24 0 1,0 0-16,-24 0 15,49 0 1,-25 0 62,25 25-78,0-25 16,-25 0-1,0 0 1,25 0-1,0 0 1,-49 25 0,49-25-1,-25 24 1,25-24-16,-50 25 15,25-25 1,25 0-16,-24 0 16,-1 25-16,25 0 31,-25-25-16,25 0 1,-25 0 0,25 25-1,-25-25-15,25 0 31,-24 0 1,24 0-32,-25 0 62,25 0 16,-25 0-47,0 0-15,25 0-1,-25 0 17,25 0-17,-25 0 1,25 0-1,-24 0 32,-1 0 0,25 0-16,-25 0 0,25 0-15,-25 0 31,0 0-32,25 0 17,-24 0-17,24 0 94,-25 0 765,25 0-827,-25 0-32,25 24 17,-25-24-17,25 25 1,0-25-1,0 25 17,0-25-1,0 25-16,0-25 32,0 25-31,0-1 15,0-24-31,0 25 31,0-25 16,0 25-16,0-25-15,0 0-1,25 25 1,-25-25 0,0 25-1,25-25 1,-25 0-1,25 0 1,-25 24 0,0-24-1,0 0-15,24 0 16,1 25-1,-25 0 1,25-25 0,-25 25 15,0-25-31,25 0 15,0 25 1,-25-25 0,24 0-1,-24 24 1,25-24 15,-25 25-31,0-25 16,0 0-1,25 0-15,0 25 31,-25-25-15,0 0 0,25 0-16,-25 25 15,0-25-15,25 25 16,-25-25-1,0 0-15,24 24 32,1-24-17,-25 25 16,0-25-15,25 0 0,-25 25 15,0 0 0,0-25 203,0 0-234,0 25 16,0-25-1,0 25-15,0-1 16,0 1-1,0 0-15,0 0 32,0-25-32,0 25 15,0-1 16,0 1-15,0-25 0,0 0-16,0 25 15,0-25 1,0 25 15,25 0 16,-25-25-32,25 0-15,-25 24 32,0-24-32,0 0 31,24 25 0,-24-25-31,0 25 31,0 0 0,0-25 1,0 25 14,0-25 329,0 0-344,0 24-15,0-24-1,0 25-15,0 0 16,0-25-1,0 25 1,0 0 0,0-1-1,0-24-15,0 25 31,0-25-31,0 25 32,0 0-32,0-25 31,0 25-31,0-25 15,0 24 1,0-24-16,0 25 16,0 0-1,0-25-15,0 25 16,0-25 15,0 25 0,0-1 0,0-24-31,0 25 32,0-25-17,0 25 1,0-25 15,0 25 0,0 0 0,0-25 1,0 24-1,0-24 0,0 0 0,0 50 219,0-50-250,0 25 15,0 0 1,0 0-16,0-1 16,0-24-1,0 25 1,0 0-16,0-25 15,0 25 1,0-25 0,25 25-1,-25-1-15,0-24 31,0 25-31,0 0 16,0-25 0,0 25-16,0 0 15,0-25 1,0 24-1,25-24 1,-25 0-16,0 25 16,0 0-1,25-25 1,-25 25 15,0-25 0,0 25-31,0-25 16,0 24-1,0 1 17,0-25 14,0 25-14,0-25-1,0 25 0,0-25-31,25 25 31,-25-25 0,0 24-15,0-24 15,0 0 359,0 0-312,0 0 47,0 0 530,0 25-577,0-25-47,0 25 16,0 0 0,0-25 171,0 0 937,0 0-1140,0 25 1,0-25 0,0 0-1,24 0-15,-24 24 16,25 1 15,-25-25-15,0 25-1,0-25-15,0 25 16,0-25-1,0 25-15,0-1 32,25-24-32,-25 0 15,0 25 1,0-25-16,0 25 31,0 0 0,0-25-15,0 25 15,0-25 0,0 24 47,0-24-62,0 0-1,0 25 32,0 0-16,0-25 1,0 25-1,0-25 16,0 25-1,0 0-14,0-25-1,0 24 0,0-24-31,0 25 31,0-25 0,0 25 1,0 0-1,0-25 218,0 25-249,0-1 32,0 1-32,0-25 15,0 25 16,0 0-31,0 0 16,0-1-16,0-24 16,0 50-1,0-50-15,0 25 31,0-25-31,0 25 47,0-1 47,0-24 15,0 25-78,0-25 0,0 25 1,0-25-1,0 0 140,0 25 2045,0 0-2201,-25-25 1,0 0 0,25 24-1,-24-24 1,24 0-1,0 0 1,0 25-16,0 0 47,0-25 31,-25 25-63,0-25 17,25 0-32,0 0 15,-25 25 1,25-25 15,0 24 31,0-24-30,0 25 14,0-25-14,0 25-1,0-25 16,0 25-16,-25-25-16,25 25 1,0-25 15,0 24 0,0-24 1,0 0-17,-24 25 1,24-25-16,0 25 31,0 0-31,0-25 31,-25 0-31,25 25 31,0-25-15,0 24 15,0 1 203,0-25-218,0 25-1,-25-25-15,25 25 16,0 0 0,-25-1-16,25-24 15,-25 50 1,25-50-16,0 25 15,0-25 1,-24 0 0,24 25-1,0-25-15,0 0 16,0 25-1,0-1 32,0-24-31,0 25 15,0-25 0,0 25-15,0 0-1,0-25 1,0 25 0,0-25 15,0 24 0,0-24 0,0 25 63,0 0 109,0-25-188,-25 25 1,25-25-1,0 25-15,-25-1 16,25-24 0,0 25-1,0-25 1,0 25-16,-25-25 15,25 25 1,0-25-16,0 25 16,-25-25-1,25 24-15,0-24 16,0 25-1,0 0 17,0-25-17,0 0 297,0 25-296,-25 0-16,1-1 15,24-24 1,0 0-16,0 25 16,-50 0-1,50 0-15,0 24 16,0-24-16,-50 0 15,50-25 1,0 25-16,0 0 16,0-25-1,0 24-15,-24 26 31,24-50-31,-25 25 16,25-25 0,0 25-16,0-1 78,0-24-47,0 25 0,0-25 0,0 25 0,0 0 1,0-25-1,0 25 0,0-25 0,0 25 0,0-25-15,0 0 0,25 0-1,-25 24 1,0-24-1,0 25 17,24-25-17,-24 0 1,0 25 31,25-25 31,-25 25 546,0 0-609,0-25 1,25 24 15,-25-24-31,25 25 16,-25 0-1,25-25-15,-25 25 16,24-25-16,-24 0 15,25 25 1,-25-25-16,0 24 16,25-24-1,0 25 16,-25-25-31,0 0 16,25 0 0,-25 25-16,0-25 15,25 25 1,-25-25-1,0 25 1,24-25-16,-24 0 16,25 0-16,-25 24 31,0-24 16,25 0-32,-25 25-15,0-25 16,25 0-1,-25 0-15,25 0 16,-25 25 0,24 0 15,-24-25 218,0 25-233,0-25 0,50 24-16,0 1 15,-1 0 1,-24-25-16,25 25 15,-26 0 1,1-1-16,0-24 31,-25 0-15,25 25-1,-25-25 48,0 25-16,0-25-1,25 25-30,-25 0 0,0-25-1,24 24 16,-24-24-31,25 0 16,-25 25 0,0-25 15,0 25-16,0 0 17,0-25 1793,0 0-1794,0 25-15,0-25 15,25 0-16,-25 24 1,0 1 0,25-25-16,-25 25 31,0-25-31,25 25 15,-25-25 1,0 25-16,0 0 16,24-25-16,-24 0 15,0 24 1,0-24-16,0 25 15,25 0 1,-25-25-16,0 25 31,0-25-31,0 0 234,0 25-203,0-1-15,0 1 0,0-25-16,0 25 15,0-25 1,0 25-1,0 0 17,0-25-17,0 0 1,0 0 15,0 24-31,0-24 31,25 25 32,-25 0-63,0 0 15,25-25-15,-25 25 16,0-1-1,0 1-15,25-25 16,-25 25 0,0 0-1,0-25 16,24 0-15,-24 25 0,0-25 15,0 24 0,0-24 47,0 25 0,0 0-31,0-25-16,0 25 0,0-25 0,0 25 1,25-25 248,-25 0 875,25 0-1124,-25 24 0,0-24 16,0 0-16,25 0 78,0 0-46,-25 0-32,24 0 16,-24 0-32,25 0 1,-25 0 0,25 0-1,0 0-15,0 0 16,-25 0 15,24 0-15,1 0 15,-25 0-16,25 0 1,-25 0 15,25 0 16,0 0-31,-25 0 904,25 0-920,-25 0 31,24 0 16,1 0-47,0 0 16,-25 0-1,25 0-15,0 0 31,-1 0-31,1 0 32,-25 0-32,25 0 15,0 0 1,-25 0-16,49 0 15,-24 0 1,-25 0-16,25 0 16,0 0-1,-25 0-15,25 0 16,-1-24-16,-24 24 15,25-25 1,0 25-16,-25 0 16,25 0-1,-25-25-15,25 25 16,-25-25-1,0 25-15,24 0 16,1-25 0,-25 25-1,25 0 1,-25-24-1,25-1 1,-25 25 0,25 0-1,-25-25 1,0 25-16,0 0 15,24 0 1,-24-25-16,25 0 16,-25 25-1,25 0 1,-25 0-1,0-24 1,25 24 0,-25 0-16,25 0 15,-25-25 1,24 25-1,-24 0-15,0 0 16,25 0 0,-25-25-16,0 25 15,0-25 1,25 25-16,-25 0 281,25 0-266,-25 0 1,49-25-1,-24 1-15,0 24 16,0-25-16,0 25 16,0-25-1,-1 0 1,1 25-16,25 0 15,-25-25-15,-1 25 32,-24-24-32,25 24 15,-25 0 1,50-25-1,-50 25 1,0 0-16,25-25 16,-25 25-1,24-25-15,1 25 16,0 0-16,-25-25 15,25 25 1,0 0 15,-25-24 0,0 24-31,0-25 16,24 25 0,-24 0-1,0-25 16,0 25 188,25 0-204,0 0 1,-25 0-16,25-25 16,0 0-1,-1 25-15,1 0 16,0-25-16,-25 25 15,25 0 1,0-24 0,-25-1-1,24 25-15,-24 0 31,25-25-31,-25 25 16,0 0 0,25 0-16,-25 0 15,25-25 1,0 25-16,-25-25 15,24 1 1,-24 24 0,25-25 15,0 25-16,-25 0 1,0-25 15,25 25-15,-25-25-1,0 25 17,0 0-17,0-25 1,25 25-1,-25 0-15,0-24 47,0 24-31,0 0 15,0-25-31,24 25 31,-24-25-31,25 25 16,-25 0-1,0 0 1,0-25 0,0 25-1,0-25 344,0 1-328,0-1-31,0 0 16,25 0-1,0-24-15,-25-1 16,25 25-16,-25 25 16,0-25-1,0 25-15,0-24 31,25 24-31,-25-25 47,24 25-31,-24-25-1,0 25 1,0-25 15,0 0 16,0 25-31,0-24-1,0 24 1,0-50-1,0 50-15,0-25 16,0 0 0,0 1-16,0-1 15,0 25 1,0-25-1,0 0 32,0 25-31,0-25 15,0 25 265,0 0-233,0-25-48,0 25-15,0-49 16,0 49 0,0-25-16,0 0 15,-24 0 1,24 25-16,0-24 47,0 24-32,0-25-15,0 0 16,-25 25-1,25 0 17,0-25-32,0 25 31,-25 0-16,25 0 1,-25-25 0,25 25-16,0-24 15,-25 24 1,25-25-16,0 25 15,0-25 1,-25 25-16,25 0 16,0-25-1,-24 0-15,24 25 31,0-24-15,0 24 15,0-25 0,0 25-15,0-25 0,0 0-1,0 25 1,0-25-16,0 25 31,0-24 0,0-1 0,-25 25 235,0 0-235,0 0-16,25 0 1,0-25 0,-25 25-16,25-25 15,-24 0 1,24 1-16,-25-1 15,25 0 1,-25 25-16,25 0 47,0-25-32,0 25 1,0-25 0,0 1-1,0 24-15,-25-25 16,25 0-1,0 0-15,0 0 16,0 1 0,0-1-1,0 25 1,0-25-16,0 25 15,0-25 1,0 0 0,0 25-16,0-25 62,0 25-31,0-24 0,0 24 1,0-25-1,0 0 16,0 25-16,0-25 0,-25 25 156,1 0-171,24 0-1,0-25 1,0 1-16,0 24 16,0-25-1,0 0-15,0 0 16,24 25-1,-24 0-15,0 0 16,25-25 0,-25 25 77,0 0-77,0-24-16,25 24 31,-25-25-31,25 0 16,-25 25-1,0 0-15,25 0 16,-25-25-1,0 25-15,0 0 32,0-25-1,24 25-16,-24-24 1,0 24 0,0 0-1,0-25 16,25 25-15,-25 0-16,25 0 16,-25-25-1,0 25 1,25 0-1,-25-25 17,0 25-17,0-25-15,25 25 297,-1-24-297,-24 24 15,25 0 1,-25-25-16,25 0 15,-25 25 1,50 0-16,-50 0 16,25-25-16,-1 0 15,26 1 1,-50 24-16,25 0 31,0 0-15,-25-25-1,24 25-15,-24-25 16,25 25-1,-25-25 1,25 25 0,-25 0-16,25 0 15,-25 0 1,25-25-1,-25 1 1,24 24 0,-24-25 15,25 25-31,-25 0 31,25 0-15,-25 0-1,25 0 16,-25 0 47,25 0 172,-1 0-219,-24-25 0,25 25-15,-25 0-16,50 0 16,-50 0-1,25 0-15,-25-25 16,49 0-1,-49 25 17,25 0-32,0-24 15,0 24 1,-1 0-1,-24 0 17,0-25-32,25 25 15,0 0 1,0-25-1,-25 25 1,25 0-16,-25-25 16,0 25-1,0 0 16,24-25 32,-24 1-48,25 24 17,-25 0-17,0-25 1,25 25-16,-25 0 15,25 0 1,-25-25 0,25 0-1,-25 25 1,0 0-1,24 0 1,-24-25 0,25 25-1,-25 0 1,25 0-1,-25 0-15,25-25 32,-25 25 30,25 0 188,-1 0-235,-24 0 1,0-24-1,25 24 1,-25-25-16,25 25 31,-25 0-31,0 0 16,25 0-1,0-25 17,-25 25-32,25 0 15,-25 0-15,24 0 16,-24-25-1,25 25-15,-25 0 16,25-25 0,0 25-1,-25 0 1,25 0-16,-25 0 15,0-24 1,24 24-16,-24 0 31,25 0 0,0 0-15,-25-25 0,25 25-16,-25 0 15,25 0 16,-25 0-31,0 0 16,24 0 0,1-25 15,-25 0-16,25 25 1,-25 0 0,0 0-1,0-25-15,25 25 16,0 0-1,-25 0 1,0 0 0,24 0-1,-24-24 1,0 24-1,0-25-15,25 25 32,-25 0-32,0 0 15,0-25 1,25 25 15,0-25 0,-25 25 0,0 0-15,25 0 0,-25-25 124,0 1-109,0 24-15,0 0 31,24 0-32,-24-25 1,0 25 46,25 0 110,-25-25-125,0 25-16,25 0 47</inkml:trace>
  <inkml:trace contextRef="#ctx0" brushRef="#br0" timeOffset="5">13122 9525 0</inkml:trace>
  <inkml:trace contextRef="#ctx0" brushRef="#br0" timeOffset="6">13122 9525 0</inkml:trace>
  <inkml:trace contextRef="#ctx0" brushRef="#br0" timeOffset="7">13122 9525 0</inkml:trace>
  <inkml:trace contextRef="#ctx0" brushRef="#br0" timeOffset="8">13122 9525 0</inkml:trace>
  <inkml:trace contextRef="#ctx0" brushRef="#br0" timeOffset="9">13122 9525 0</inkml:trace>
  <inkml:trace contextRef="#ctx0" brushRef="#br0" timeOffset="10">13122 9525 0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1-02T14:58:35.434"/>
    </inkml:context>
    <inkml:brush xml:id="br0">
      <inkml:brushProperty name="width" value="0.08819" units="cm"/>
      <inkml:brushProperty name="height" value="0.08819" units="cm"/>
      <inkml:brushProperty name="color" value="#FFFF00"/>
    </inkml:brush>
  </inkml:definitions>
  <inkml:trace contextRef="#ctx0" brushRef="#br0">11187 7913 0,'0'0'125,"0"0"-110,25 0 1,-25 0 0,0 24-1,25-24 1,-25 25-16,0-25 15,25 25 1,-25-25-16,0 25 16,0-25-1,24 0-15,-24 25 16,0 0-1,0-25-15,25 24 16,-25-24 0,0 25-1,25 0-15,-25-25 16,0 0-1,0 25-15,25-25 16,-25 25 0,0-25-16,0 0 15,0 24 1,25 1-16,-25-25 31,0 25-15,0-25-1,25 25-15,-1-25 16,-24 25-1,0-1 1,0-24 0,0 25-1,25-25 1,-25 25-1,0-25 1,25 0 0,-25 25-16,25-25 15,-25 0 1,0 25-16,0-25 15,0 0 1,25 24 0,-25-24-1,0 25 1,24-25 15,-24 25-31,0-25 16,0 0-1,0 25 1,25-25-1,-25 0 1,25 25 15,-25-1 250,25-24-281,49 0 16,-49 25-16,25 0 15,-50-25 1,24 50-16,-24-50 15,25 24 1,-25-24-16,25 25 16,0-25-1,-25 25-15,25 0 31,-25-25-31,0 0 16,24 25 0,-24-25-1,25 24 1,0 1-1,-25-25 17,0 0-1,25 0 16,-25 25-32,25-25 16,-25 25 1,24 0-17,-24-25 16,25 0 1,-25 0-17,25 0 1,-25 24-1,25-24 1,-25 0-16,0 0 16,25 25-1,-25-25 1,24 0 15,-24 25-31,25-25 16,0 0 264,0 25-264,24 0 0,-49 0-1,50-25 1,-50 24-16,25-24 15,-25 25 1,25-25-16,-1 0 31,-24 25-31,0-25 16,25 25-1,-25-25 1,25 0 15,-25 25-15,25-25 31,0 0-1,-25 24-30,0-24 0,25 0 15,-25 0-16,24 25 1,1-25 15,-25 0-15,25 0-1,-25 0 17,25 0-1,-25 0-16,25 0 17,-1 0-1,-24 0 0,25 0-15,-25 25-1,0-25-15,25 0 31,-25 25-15,25-25 0,0 0-1,-25 25 16,24-25-15,-24 0 0,0 0-16,25 0 31,0 24-16,-25-24 17,25 0 14,-25 0-30,0 0-16,25 25 31,-25 0 16,24-25-16,-24 0-15,25 0-1,-25 0 17,25 0-1,-25 25-16,0-25 1,0 0 0,25 25-1,0-25 32,-25 24-31,0-24 15,24 0 0,-24 0 31,0 0-30,25 0 46,-25 0 0,0 25-63,25-25 48,0 0 311</inkml:trace>
  <inkml:trace contextRef="#ctx0" brushRef="#br0" timeOffset="1">11262 7913 0,'0'-25'78,"-25"25"-31,0 0-31,25 0 15,-25 0 0,25 0-15,0 0-1,-25-25-15,1 25 16,24-25 0,-25 25-16,25 0 15,-25 0 1,25-25-1,-25 1 1,0 24 0,25 0-16,0 0 15,0-25 1,-24 25-16,24 0 31,-25 0-15,25-25-1,-25 25-15,25-25 16,0 25-1,-25 0 1,25-25 0,-25 25-1,25-24 1,0 24-16,0-25 15,-24 25-15,-1-25 16,25 25 0,0 0-16,-25-25 31,25 25-16,0-25 17,-50 1 295,50 24-311,0-25-1,-49 25 1,49-25 0,0 25-16,0-25 15,-25 25 1,25 0-16,0 0 15,-25-25 1,25 25 15,0 0 16,-25 0-47,25-24 16,-24 24-1,24 0-15,0 0 16,0-25 31,-25 25-47,25-25 15,0 25 1,0 0-16,-25 0 15,0-25 1,25 25 0,-25-25 15,25 25 0,-24 0-15,24-24 30</inkml:trace>
  <inkml:trace contextRef="#ctx0" brushRef="#br0" timeOffset="2">10567 7293 0,'0'-25'172,"0"25"-141,0 0-15,-25-25-1,25 25 1,-24 0-1,24-25 563,0 25 5599,-25-25-6161,0 25-16,25 0 15,-25-24 17,25 24-17,-25 0 1,1 0 15,24 0-15,-25 0-1,25-25 16,-25 0-15,25 25 0,-25 0 15,0-25-16,25 25-15,-25 0 32,25 0-17,-24 0 16,-1 0-15,25-25 0,0 25-1,0 0-15,-25 0 16,25 0 405,-25-24-421,25-1 47,-25 25-32,1 0 1,24-25 0,0 25 30,-25 0 32</inkml:trace>
  <inkml:trace contextRef="#ctx0" brushRef="#br0" timeOffset="3">9575 7169 0,'0'0'343,"0"0"-327,0 0-1,0 0 1,25-25 0,-25 25-1,25 0 16,-25-25-15,24 25 0,-24 0 15,25 0-16,0 0 1,-25 0 15,25-25 0,-25 25-15,25 0 31,-25 0-32,0 0 32,24 0-31,1 0-1,-25-25 1,25 25 0,-25 0 15,25 0-16,0 0 1,-25 0 249,-25 0-249,25-24 77,0 24-30,0 0-63,25-25 31,-25 25-15,24-25 46,-24 0 0,25 25-30,-25 0 108,25 0-124,-25 0-1,25 0-15,-25 0 31,25 0 1,-25 0-17,24 0 1,1 0 15,-25 0-15,0-25-1,25 25 1,-25 0 46,25 0 1,-25 0-1,25 0 0,-1 0-30</inkml:trace>
  <inkml:trace contextRef="#ctx0" brushRef="#br0" timeOffset="4">9575 7218 0,'-25'0'140,"25"0"-108,-25 0-32,1 0 15,-1 0 1,-25 0-16,25 0 15,1 0 1,-1 0-16,-25 0 16,25 0-1,-24 0-15,24 0 16,25 0-1,-25 0-15,0 0 16,0 0 0,25 0-16,-24 0 15,-1 0 1,25 0-16,-25 0 15,25 0 1,-25 0 0,0 0-16,25 0 31,-24 0-16,24 0 1,-25 0 15,25 0-15,-25 0-1,0 0 235,25 0-219,-49 0-15,24 0-1,0 0-15,0 25 16,25-25 0,-25 0-16,-24 0 15,24 0 1,0 0-16,-24 0 15,49 0 1,-25 0 62,25 25-78,0-25 16,-25 0-1,0 0 1,25 0-1,0 0 1,-49 25 0,49-25-1,-25 24 1,25-24-16,-50 25 15,25-25 1,25 0-16,-24 0 16,-1 25-16,25 0 31,-25-25-16,25 0 1,-25 0 0,25 25-1,-25-25-15,25 0 31,-24 0 1,24 0-32,-25 0 62,25 0 16,-25 0-47,0 0-15,25 0-1,-25 0 17,25 0-17,-25 0 1,25 0-1,-24 0 32,-1 0 0,25 0-16,-25 0 0,25 0-15,-25 0 31,0 0-32,25 0 17,-24 0-17,24 0 94,-25 0 765,25 0-827,-25 0-32,25 24 17,-25-24-17,25 25 1,0-25-1,0 25 17,0-25-1,0 25-16,0-25 32,0 25-31,0-1 15,0-24-31,0 25 31,0-25 16,0 25-16,0-25-15,0 0-1,25 25 1,-25-25 0,0 25-1,25-25 1,-25 0-1,25 0 1,-25 24 0,0-24-1,0 0-15,24 0 16,1 25-1,-25 0 1,25-25 0,-25 25 15,0-25-31,25 0 15,0 25 1,-25-25 0,24 0-1,-24 24 1,25-24 15,-25 25-31,0-25 16,0 0-1,25 0-15,0 25 31,-25-25-15,0 0 0,25 0-16,-25 25 15,0-25-15,25 25 16,-25-25-1,0 0-15,24 24 32,1-24-17,-25 25 16,0-25-15,25 0 0,-25 25 15,0 0 0,0-25 203,0 0-234,0 25 16,0-25-1,0 25-15,0-1 16,0 1-1,0 0-15,0 0 32,0-25-32,0 25 15,0-1 16,0 1-15,0-25 0,0 0-16,0 25 15,0-25 1,0 25 15,25 0 16,-25-25-32,25 0-15,-25 24 32,0-24-32,0 0 31,24 25 0,-24-25-31,0 25 31,0 0 0,0-25 1,0 25 14,0-25 329,0 0-344,0 24-15,0-24-1,0 25-15,0 0 16,0-25-1,0 25 1,0 0 0,0-1-1,0-24-15,0 25 31,0-25-31,0 25 32,0 0-32,0-25 31,0 25-31,0-25 15,0 24 1,0-24-16,0 25 16,0 0-1,0-25-15,0 25 16,0-25 15,0 25 0,0-1 0,0-24-31,0 25 32,0-25-17,0 25 1,0-25 15,0 25 0,0 0 0,0-25 1,0 24-1,0-24 0,0 0 0,0 50 219,0-50-250,0 25 15,0 0 1,0 0-16,0-1 16,0-24-1,0 25 1,0 0-16,0-25 15,0 25 1,0-25 0,25 25-1,-25-1-15,0-24 31,0 25-31,0 0 16,0-25 0,0 25-16,0 0 15,0-25 1,0 24-1,25-24 1,-25 0-16,0 25 16,0 0-1,25-25 1,-25 25 15,0-25 0,0 25-31,0-25 16,0 24-1,0 1 17,0-25 14,0 25-14,0-25-1,0 25 0,0-25-31,25 25 31,-25-25 0,0 24-15,0-24 15,0 0 359,0 0-312,0 0 47,0 0 530,0 25-577,0-25-47,0 25 16,0 0 0,0-25 171,0 0 937,0 0-1140,0 25 1,0-25 0,0 0-1,24 0-15,-24 24 16,25 1 15,-25-25-15,0 25-1,0-25-15,0 25 16,0-25-1,0 25-15,0-1 32,25-24-32,-25 0 15,0 25 1,0-25-16,0 25 31,0 0 0,0-25-15,0 25 15,0-25 0,0 24 47,0-24-62,0 0-1,0 25 32,0 0-16,0-25 1,0 25-1,0-25 16,0 25-1,0 0-14,0-25-1,0 24 0,0-24-31,0 25 31,0-25 0,0 25 1,0 0-1,0-25 218,0 25-249,0-1 32,0 1-32,0-25 15,0 25 16,0 0-31,0 0 16,0-1-16,0-24 16,0 50-1,0-50-15,0 25 31,0-25-31,0 25 47,0-1 47,0-24 15,0 25-78,0-25 0,0 25 1,0-25-1,0 0 140,0 25 2045,0 0-2201,-25-25 1,0 0 0,25 24-1,-24-24 1,24 0-1,0 0 1,0 25-16,0 0 47,0-25 31,-25 25-63,0-25 17,25 0-32,0 0 15,-25 25 1,25-25 15,0 24 31,0-24-30,0 25 14,0-25-14,0 25-1,0-25 16,0 25-16,-25-25-16,25 25 1,0-25 15,0 24 0,0-24 1,0 0-17,-24 25 1,24-25-16,0 25 31,0 0-31,0-25 31,-25 0-31,25 25 31,0-25-15,0 24 15,0 1 203,0-25-218,0 25-1,-25-25-15,25 25 16,0 0 0,-25-1-16,25-24 15,-25 50 1,25-50-16,0 25 15,0-25 1,-24 0 0,24 25-1,0-25-15,0 0 16,0 25-1,0-1 32,0-24-31,0 25 15,0-25 0,0 25-15,0 0-1,0-25 1,0 25 0,0-25 15,0 24 0,0-24 0,0 25 63,0 0 109,0-25-188,-25 25 1,25-25-1,0 25-15,-25-1 16,25-24 0,0 25-1,0-25 1,0 25-16,-25-25 15,25 25 1,0-25-16,0 25 16,-25-25-1,25 24-15,0-24 16,0 25-1,0 0 17,0-25-17,0 0 297,0 25-296,-25 0-16,1-1 15,24-24 1,0 0-16,0 25 16,-50 0-1,50 0-15,0 24 16,0-24-16,-50 0 15,50-25 1,0 25-16,0 0 16,0-25-1,0 24-15,-24 26 31,24-50-31,-25 25 16,25-25 0,0 25-16,0-1 78,0-24-47,0 25 0,0-25 0,0 25 0,0 0 1,0-25-1,0 25 0,0-25 0,0 25 0,0-25-15,0 0 0,25 0-1,-25 24 1,0-24-1,0 25 17,24-25-17,-24 0 1,0 25 31,25-25 31,-25 25 546,0 0-609,0-25 1,25 24 15,-25-24-31,25 25 16,-25 0-1,25-25-15,-25 25 16,24-25-16,-24 0 15,25 25 1,-25-25-16,0 24 16,25-24-1,0 25 16,-25-25-31,0 0 16,25 0 0,-25 25-16,0-25 15,25 25 1,-25-25-1,0 25 1,24-25-16,-24 0 16,25 0-16,-25 24 31,0-24 16,25 0-32,-25 25-15,0-25 16,25 0-1,-25 0-15,25 0 16,-25 25 0,24 0 15,-24-25 218,0 25-233,0-25 0,50 24-16,0 1 15,-1 0 1,-24-25-16,25 25 15,-26 0 1,1-1-16,0-24 31,-25 0-15,25 25-1,-25-25 48,0 25-16,0-25-1,25 25-30,-25 0 0,0-25-1,24 24 16,-24-24-31,25 0 16,-25 25 0,0-25 15,0 25-16,0 0 17,0-25 1793,0 0-1794,0 25-15,0-25 15,25 0-16,-25 24 1,0 1 0,25-25-16,-25 25 31,0-25-31,25 25 15,-25-25 1,0 25-16,0 0 16,24-25-16,-24 0 15,0 24 1,0-24-16,0 25 15,25 0 1,-25-25-16,0 25 31,0-25-31,0 0 234,0 25-203,0-1-15,0 1 0,0-25-16,0 25 15,0-25 1,0 25-1,0 0 17,0-25-17,0 0 1,0 0 15,0 24-31,0-24 31,25 25 32,-25 0-63,0 0 15,25-25-15,-25 25 16,0-1-1,0 1-15,25-25 16,-25 25 0,0 0-1,0-25 16,24 0-15,-24 25 0,0-25 15,0 24 0,0-24 47,0 25 0,0 0-31,0-25-16,0 25 0,0-25 0,0 25 1,25-25 248,-25 0 875,25 0-1124,-25 24 0,0-24 16,0 0-16,25 0 78,0 0-46,-25 0-32,24 0 16,-24 0-32,25 0 1,-25 0 0,25 0-1,0 0-15,0 0 16,-25 0 15,24 0-15,1 0 15,-25 0-16,25 0 1,-25 0 15,25 0 16,0 0-31,-25 0 904,25 0-920,-25 0 31,24 0 16,1 0-47,0 0 16,-25 0-1,25 0-15,0 0 31,-1 0-31,1 0 32,-25 0-32,25 0 15,0 0 1,-25 0-16,49 0 15,-24 0 1,-25 0-16,25 0 16,0 0-1,-25 0-15,25 0 16,-1-24-16,-24 24 15,25-25 1,0 25-16,-25 0 16,25 0-1,-25-25-15,25 25 16,-25-25-1,0 25-15,24 0 16,1-25 0,-25 25-1,25 0 1,-25-24-1,25-1 1,-25 25 0,25 0-1,-25-25 1,0 25-16,0 0 15,24 0 1,-24-25-16,25 0 16,-25 25-1,25 0 1,-25 0-1,0-24 1,25 24 0,-25 0-16,25 0 15,-25-25 1,24 25-1,-24 0-15,0 0 16,25 0 0,-25-25-16,0 25 15,0-25 1,25 25-16,-25 0 281,25 0-266,-25 0 1,49-25-1,-24 1-15,0 24 16,0-25-16,0 25 16,0-25-1,-1 0 1,1 25-16,25 0 15,-25-25-15,-1 25 32,-24-24-32,25 24 15,-25 0 1,50-25-1,-50 25 1,0 0-16,25-25 16,-25 25-1,24-25-15,1 25 16,0 0-16,-25-25 15,25 25 1,0 0 15,-25-24 0,0 24-31,0-25 16,24 25 0,-24 0-1,0-25 16,0 25 188,25 0-204,0 0 1,-25 0-16,25-25 16,0 0-1,-1 25-15,1 0 16,0-25-16,-25 25 15,25 0 1,0-24 0,-25-1-1,24 25-15,-24 0 31,25-25-31,-25 25 16,0 0 0,25 0-16,-25 0 15,25-25 1,0 25-16,-25-25 15,24 1 1,-24 24 0,25-25 15,0 25-16,-25 0 1,0-25 15,25 25-15,-25-25-1,0 25 17,0 0-17,0-25 1,25 25-1,-25 0-15,0-24 47,0 24-31,0 0 15,0-25-31,24 25 31,-24-25-31,25 25 16,-25 0-1,0 0 1,0-25 0,0 25-1,0-25 344,0 1-328,0-1-31,0 0 16,25 0-1,0-24-15,-25-1 16,25 25-16,-25 25 16,0-25-1,0 25-15,0-24 31,25 24-31,-25-25 47,24 25-31,-24-25-1,0 25 1,0-25 15,0 0 16,0 25-31,0-24-1,0 24 1,0-50-1,0 50-15,0-25 16,0 0 0,0 1-16,0-1 15,0 25 1,0-25-1,0 0 32,0 25-31,0-25 15,0 25 265,0 0-233,0-25-48,0 25-15,0-49 16,0 49 0,0-25-16,0 0 15,-24 0 1,24 25-16,0-24 47,0 24-32,0-25-15,0 0 16,-25 25-1,25 0 17,0-25-32,0 25 31,-25 0-16,25 0 1,-25-25 0,25 25-16,0-24 15,-25 24 1,25-25-16,0 25 15,0-25 1,-25 25-16,25 0 16,0-25-1,-24 0-15,24 25 31,0-24-15,0 24 15,0-25 0,0 25-15,0-25 0,0 0-1,0 25 1,0-25-16,0 25 31,0-24 0,0-1 0,-25 25 235,0 0-235,0 0-16,25 0 1,0-25 0,-25 25-16,25-25 15,-24 0 1,24 1-16,-25-1 15,25 0 1,-25 25-16,25 0 47,0-25-32,0 25 1,0-25 0,0 1-1,0 24-15,-25-25 16,25 0-1,0 0-15,0 0 16,0 1 0,0-1-1,0 25 1,0-25-16,0 25 15,0-25 1,0 0 0,0 25-16,0-25 62,0 25-31,0-24 0,0 24 1,0-25-1,0 0 16,0 25-16,0-25 0,-25 25 156,1 0-171,24 0-1,0-25 1,0 1-16,0 24 16,0-25-1,0 0-15,0 0 16,24 25-1,-24 0-15,0 0 16,25-25 0,-25 25 77,0 0-77,0-24-16,25 24 31,-25-25-31,25 0 16,-25 25-1,0 0-15,25 0 16,-25-25-1,0 25-15,0 0 32,0-25-1,24 25-16,-24-24 1,0 24 0,0 0-1,0-25 16,25 25-15,-25 0-16,25 0 16,-25-25-1,0 25 1,25 0-1,-25-25 17,0 25-17,0-25-15,25 25 297,-1-24-297,-24 24 15,25 0 1,-25-25-16,25 0 15,-25 25 1,50 0-16,-50 0 16,25-25-16,-1 0 15,26 1 1,-50 24-16,25 0 31,0 0-15,-25-25-1,24 25-15,-24-25 16,25 25-1,-25-25 1,25 25 0,-25 0-16,25 0 15,-25 0 1,25-25-1,-25 1 1,24 24 0,-24-25 15,25 25-31,-25 0 31,25 0-15,-25 0-1,25 0 16,-25 0 47,25 0 172,-1 0-219,-24-25 0,25 25-15,-25 0-16,50 0 16,-50 0-1,25 0-15,-25-25 16,49 0-1,-49 25 17,25 0-32,0-24 15,0 24 1,-1 0-1,-24 0 17,0-25-32,25 25 15,0 0 1,0-25-1,-25 25 1,25 0-16,-25-25 16,0 25-1,0 0 16,24-25 32,-24 1-48,25 24 17,-25 0-17,0-25 1,25 25-16,-25 0 15,25 0 1,-25-25 0,25 0-1,-25 25 1,0 0-1,24 0 1,-24-25 0,25 25-1,-25 0 1,25 0-1,-25 0-15,25-25 32,-25 25 30,25 0 188,-1 0-235,-24 0 1,0-24-1,25 24 1,-25-25-16,25 25 31,-25 0-31,0 0 16,25 0-1,0-25 17,-25 25-32,25 0 15,-25 0-15,24 0 16,-24-25-1,25 25-15,-25 0 16,25-25 0,0 25-1,-25 0 1,25 0-16,-25 0 15,0-24 1,24 24-16,-24 0 31,25 0 0,0 0-15,-25-25 0,25 25-16,-25 0 15,25 0 16,-25 0-31,0 0 16,24 0 0,1-25 15,-25 0-16,25 25 1,-25 0 0,0 0-1,0-25-15,25 25 16,0 0-1,-25 0 1,0 0 0,24 0-1,-24-24 1,0 24-1,0-25-15,25 25 32,-25 0-32,0 0 15,0-25 1,25 25 15,0-25 0,-25 25 0,0 0-15,25 0 0,-25-25 124,0 1-109,0 24-15,0 0 31,24 0-32,-24-25 1,0 25 46,25 0 110,-25-25-125,0 25-16,25 0 47</inkml:trace>
  <inkml:trace contextRef="#ctx0" brushRef="#br0" timeOffset="5">13122 9525 0</inkml:trace>
  <inkml:trace contextRef="#ctx0" brushRef="#br0" timeOffset="6">13122 9525 0</inkml:trace>
  <inkml:trace contextRef="#ctx0" brushRef="#br0" timeOffset="7">13122 9525 0</inkml:trace>
  <inkml:trace contextRef="#ctx0" brushRef="#br0" timeOffset="8">13122 9525 0</inkml:trace>
  <inkml:trace contextRef="#ctx0" brushRef="#br0" timeOffset="9">13122 9525 0</inkml:trace>
  <inkml:trace contextRef="#ctx0" brushRef="#br0" timeOffset="10">13122 9525 0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1-02T18:49:29.34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10939 4192 0,'0'0'31,"0"-25"1,0 25-1,0 0 0,0 0-31,-25 0 16,0 0-1,0 0-15,25 0 16,-24 0-1,-1 0-15,0 0 16,25 0-16,-25 0 16,0 0-1,25 0-15,0 0 16,-24 0-1,24 0 1,0 0 0,0 25-16,-25-25 15,25 25 1,0 0-16,0-25 15,0 24 1,0 1-16,0-25 16,0 25-1,0-25 1,0 25-1,0-25 17,0 25-1,0-1-16,0-24-15,0 0 16,0 0 0,0 25-16,25-25 15,-25 0 1,24 25 15,1-25-31,-25 0 16,0 25-16,25-25 15,-25 0 1,0 0-16,50 0 15,-50 25 1,24-25-16,-24 0 16,50 24-1,-50-24 1,25 0-1,-25 25 1,0-25 0,0 25-16,25-25 15,-1 0 1,-24 25-1,0-25 17,0 25-32,0-1 31,0-24-31,0 25 15,0-25 1,0 25 0,0-25-1,0 25 1,0 0 15,0-25-15,0 0-16,0 24 31,-24-24-16,24 0 1,-25 0 0,25 0 15,-25 0-16,0 0 1,25 0 15,-25 0-15,25 0-1,-49 0-15,49 0 16,-25 0 0,0 0-16,0 0 15,25 0 1,-24 0-16,24 0 15,-25 0 1,25 0 0,0-24-1,-25 24 1,25-25-16</inkml:trace>
  <inkml:trace contextRef="#ctx0" brushRef="#br0" timeOffset="4128.2361">10616 5680 0,'0'0'140,"0"0"-124,-24 0-16,-1 0 16,25 0-16,-25 0 31,25 0-16,-25 0 1,0 0 15,25 0 0,0 0-15,0 0 0,-24 0-1,24 0 1,0 25-1,0 0 17,0-25-1,0 25 0,0-25 0,0 24 0,0-24 1,0 25-1,0 0 0,0-25-15,0 0 15,0 25-31,24-25 15,-24 0 1,25 0-16,-25 25 31,25-25-15,-25 25-1,25-25 1,0 24 0,-25-24-1,0 0-15,24 25 31,-24-25-15,25 25 0,-25 0-1,25-25 1,-25 25-1,25-25 1,-25 49-16,0-49 16,0 25-1,0-25 1,0 25-1,0 0-15,0-25 16,0 24 0,0-24-1,0 25-15,0-25 16,0 25-1,0 0 1,0-25 0,0 25-16,0-25 31,0 0-31,-25 0 15,25 24 1,-25-24-16,0 0 16,25 0-1,-24 0-15,-1 0 16,0 0-16,25 0 15,-25 0 1,0 0-16,25 0 16,-24 0-1,24 0 1,-25 0-1,0 0 1,0-24 0,25 24 15,0 0-31,-25 0 15,25-25 1,-24 25-16,24-25 31,0 25-15,0-25 15,0 25 141,0 0-157,0 0-15,24 0 16,-24 0 15,0 25-31,25-25 16,-25 25-1,25-25-15,0 0 16,0 0-1,-25 0-15,24 25 16,1-25 0,-25 0-16,25 0 15,-25 24-15,0-24 16,25 0-1,0 0 17,-25 0-17,24 0 16,-24 0-15,0 0 0,0-24 15,25 24-16,-25 0 1,0-25 0,0 0-1,0 25 1,0-25-1,0 25-15,0-25 16,0 25 0,0-49-1,0 49 1,0-25-16,0 0 15,0 0 1,0 25-16,0-24 16,-25-1-1,1 0-15,24 25 16,0-25-16,0 25 15,-25-25 1,25 1 0,-25 24-1,25-25 1,-25 25-1,25 0 1,-25-25 0,25 0-16,0 25 15,-24-25 1,24 25-16,0 0 15,-25-25 1,25 25-16,0-24 16,0-1-1,0 25-15,0-25 16,0 25-1,0-25 1,0 0 0,0 25 15,0-24 0,0 24-15,0 0-16,25-25 15,-25 25 1,49-25-16,-49 25 15,25-25 1,0 25-16,0 0 16,-25 0-1,24 0 1,-24 0 15,25 0 63,0 0-63,-25 0-16,0 0-15</inkml:trace>
  <inkml:trace contextRef="#ctx0" brushRef="#br0" timeOffset="12578.7194">10294 7466 0,'0'-25'31,"0"25"16,0-24-31,0 24-1,0-25 1,-25 25-16,0 0 16,25 0-1,-24 0-15,-1 0 16,0 0-1,0 0-15,0 0 16,25 0-16,-24 0 16,-1 0-1,0 0 1,25 0-1,-25 0 17,25 0-32,0 25 15,-25-25 1,25 0-16,-25 24 15,25-24 1,0 25-16,0 0 31,0-25-15,0 25-1,0-25 1,0 25 15,0-25-15,25 0-1,-25 24 1,25-24 0,-25 25-16,50-25 15,-25 0 1,-1 25-16,-24-25 15,25 25 1,0-25-16,0 0 16,-25 0-16,25 0 15,-1 25 1,1-25-1,0 24 1,-25-24 15,50 25-31,-50-25 31,49 0-15,-49 25 0,0-25-1,25 0-15,-25 0 16,0 25-1,25-25-15,0 25 16,-25-1 0,24-24-16,-24 0 15,0 0 1,0 25-16,0 0 15,0 0 1,0 0 0,0-1-1,0 26-15,0-50 16,-24 25-1,24 0-15,0-25 16,0 0 0,-25 0-16,25 25 15,-25-25 16,25 0-31,-25 0 16,0 24 0,1-24-16,24 0 15,-25 0 1,0 0-16,0 0 15,25 0 1,-25 0-16,1 0 16,-1 0-1,25 0-15,-25 0 16,25 0-1,-25 0-15,25 0 32,0 0-32,-25 0 15,25-24 48</inkml:trace>
  <inkml:trace contextRef="#ctx0" brushRef="#br0" timeOffset="15022.8592">9649 9872 0,'-25'0'31,"25"0"-15,-25 0 15,25 0-31,-49 0 16,24 0-1,-25 0-15,1 0 16,-1 0-1,25 0-15,-24 0 16,-1 0 0,1 0-16,24 0 15,0 25 1,25-25-16,-25 0 15,0 25 1,1 0 0,24-25 15,-25 24-16,25-24 1,0 25 15,0-25 0,0 25-15,0 0 15,0-25-15,0 0-1,0 0 1,25 25-16,-25-25 16,49 0-16,-49 0 15,25 25 1,0-25-16,0 24 15,-25-24 1,24 0-16,1 0 16,0 0-1,-25 25-15,25-25 16,0 0-1,-1 0-15,-24 25 16,25-25 0,0 25-16,-25-25 31,25 0-31,-25 25 15,25-25-15,-25 0 16,0 0 0,24 0-16,-24 24 15,0 1 1,0-25-1,0 25 1,0-25 0,0 25-1,0-25-15,0 25 16,0-1-1,0-24-15,0 0 16,-24 25 0,24-25-16,0 25 15,-25 0 1,25-25-1,-25 0-15,0 0 16,0 0 0,25 0-16,-24 0 15,-1 0 1,25 0-16,-25 0 31,25 0-15,-25 0-1,0 0 16</inkml:trace>
  <inkml:trace contextRef="#ctx0" brushRef="#br0" timeOffset="18208.0414">11013 12030 0,'0'0'32,"-25"0"14,25 0-30,-24 0 15,24 0-15,-25 0-1,25 0 17,-25 0-17,0 0 1,25 0-1,-25 0 17,25 25-32,0-25 15,-24 25 1,-1-25-1,25 0 1,0 0-16,0 25 31,0-25 0,0 24 16,0 1 0,0-25-16,0 25-15,0-25-1,25 0 1,-25 0 0,24 25-1,-24-25-15,25 0 16,0 0-1,-25 0-15,0 25 16,25-25-16,-25 25 16,0-25-1,25 0 1,-25 0-1,0 24 1,24-24 0,-24 0 15,25 25 0,-25-25 0,0 25 0,0 0 1,0-25-1,0 25 0,0-25 0,0 24-15,0 1-1,0-25 1,-25 25-16,25-25 16,0 25-16,-24-25 31,24 0-31,0 25 31,-25-25 31,25 0-46,0 24 0,-25-24-16,0 0 31,25 0-16,-25 0 1,25 0 0,-49 0-1,49 0 1,-25 0-16,25 0 15,-25 0 1,0 0 15,25 0-15,-24 0-1,24-24 1,0 24 0,-25 0-1,25 0 1,-25 0 15,25-25-31,0 25 16,-25-25 15,25 25 0,0-25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1-02T14:58:45.402"/>
    </inkml:context>
    <inkml:brush xml:id="br0">
      <inkml:brushProperty name="width" value="0.08819" units="cm"/>
      <inkml:brushProperty name="height" value="0.08819" units="cm"/>
      <inkml:brushProperty name="color" value="#FFFF00"/>
    </inkml:brush>
  </inkml:definitions>
  <inkml:trace contextRef="#ctx0" brushRef="#br0">11187 7913 0,'0'0'125,"0"0"-110,25 0 1,-25 0 0,0 24-1,25-24 1,-25 25-16,0-25 15,25 25 1,-25-25-16,0 25 16,0-25-1,24 0-15,-24 25 16,0 0-1,0-25-15,25 24 16,-25-24 0,0 25-1,25 0-15,-25-25 16,0 0-1,0 25-15,25-25 16,-25 25 0,0-25-16,0 0 15,0 24 1,25 1-16,-25-25 31,0 25-15,0-25-1,25 25-15,-1-25 16,-24 25-1,0-1 1,0-24 0,0 25-1,25-25 1,-25 25-1,0-25 1,25 0 0,-25 25-16,25-25 15,-25 0 1,0 25-16,0-25 15,0 0 1,25 24 0,-25-24-1,0 25 1,24-25 15,-24 25-31,0-25 16,0 0-1,0 25 1,25-25-1,-25 0 1,25 25 15,-25-1 250,25-24-281,49 0 16,-49 25-16,25 0 15,-50-25 1,24 50-16,-24-50 15,25 24 1,-25-24-16,25 25 16,0-25-1,-25 25-15,25 0 31,-25-25-31,0 0 16,24 25 0,-24-25-1,25 24 1,0 1-1,-25-25 17,0 0-1,25 0 16,-25 25-32,25-25 16,-25 25 1,24 0-17,-24-25 16,25 0 1,-25 0-17,25 0 1,-25 24-1,25-24 1,-25 0-16,0 0 16,25 25-1,-25-25 1,24 0 15,-24 25-31,25-25 16,0 0 264,0 25-264,24 0 0,-49 0-1,50-25 1,-50 24-16,25-24 15,-25 25 1,25-25-16,-1 0 31,-24 25-31,0-25 16,25 25-1,-25-25 1,25 0 15,-25 25-15,25-25 31,0 0-1,-25 24-30,0-24 0,25 0 15,-25 0-16,24 25 1,1-25 15,-25 0-15,25 0-1,-25 0 17,25 0-1,-25 0-16,25 0 17,-1 0-1,-24 0 0,25 0-15,-25 25-1,0-25-15,25 0 31,-25 25-15,25-25 0,0 0-1,-25 25 16,24-25-15,-24 0 0,0 0-16,25 0 31,0 24-16,-25-24 17,25 0 14,-25 0-30,0 0-16,25 25 31,-25 0 16,24-25-16,-24 0-15,25 0-1,-25 0 17,25 0-1,-25 25-16,0-25 1,0 0 0,25 25-1,0-25 32,-25 24-31,0-24 15,24 0 0,-24 0 31,0 0-30,25 0 46,-25 0 0,0 25-63,25-25 48,0 0 311</inkml:trace>
  <inkml:trace contextRef="#ctx0" brushRef="#br0" timeOffset="1">11262 7913 0,'0'-25'78,"-25"25"-31,0 0-31,25 0 15,-25 0 0,25 0-15,0 0-1,-25-25-15,1 25 16,24-25 0,-25 25-16,25 0 15,-25 0 1,25-25-1,-25 1 1,0 24 0,25 0-16,0 0 15,0-25 1,-24 25-16,24 0 31,-25 0-15,25-25-1,-25 25-15,25-25 16,0 25-1,-25 0 1,25-25 0,-25 25-1,25-24 1,0 24-16,0-25 15,-24 25-15,-1-25 16,25 25 0,0 0-16,-25-25 31,25 25-16,0-25 17,-50 1 295,50 24-311,0-25-1,-49 25 1,49-25 0,0 25-16,0-25 15,-25 25 1,25 0-16,0 0 15,-25-25 1,25 25 15,0 0 16,-25 0-47,25-24 16,-24 24-1,24 0-15,0 0 16,0-25 31,-25 25-47,25-25 15,0 25 1,0 0-16,-25 0 15,0-25 1,25 25 0,-25-25 15,25 25 0,-24 0-15,24-24 30</inkml:trace>
  <inkml:trace contextRef="#ctx0" brushRef="#br0" timeOffset="2">10567 7293 0,'0'-25'172,"0"25"-141,0 0-15,-25-25-1,25 25 1,-24 0-1,24-25 563,0 25 5599,-25-25-6161,0 25-16,25 0 15,-25-24 17,25 24-17,-25 0 1,1 0 15,24 0-15,-25 0-1,25-25 16,-25 0-15,25 25 0,-25 0 15,0-25-16,25 25-15,-25 0 32,25 0-17,-24 0 16,-1 0-15,25-25 0,0 25-1,0 0-15,-25 0 16,25 0 405,-25-24-421,25-1 47,-25 25-32,1 0 1,24-25 0,0 25 30,-25 0 32</inkml:trace>
  <inkml:trace contextRef="#ctx0" brushRef="#br0" timeOffset="3">9575 7169 0,'0'0'343,"0"0"-327,0 0-1,0 0 1,25-25 0,-25 25-1,25 0 16,-25-25-15,24 25 0,-24 0 15,25 0-16,0 0 1,-25 0 15,25-25 0,-25 25-15,25 0 31,-25 0-32,0 0 32,24 0-31,1 0-1,-25-25 1,25 25 0,-25 0 15,25 0-16,0 0 1,-25 0 249,-25 0-249,25-24 77,0 24-30,0 0-63,25-25 31,-25 25-15,24-25 46,-24 0 0,25 25-30,-25 0 108,25 0-124,-25 0-1,25 0-15,-25 0 31,25 0 1,-25 0-17,24 0 1,1 0 15,-25 0-15,0-25-1,25 25 1,-25 0 46,25 0 1,-25 0-1,25 0 0,-1 0-30</inkml:trace>
  <inkml:trace contextRef="#ctx0" brushRef="#br0" timeOffset="4">9575 7218 0,'-25'0'140,"25"0"-108,-25 0-32,1 0 15,-1 0 1,-25 0-16,25 0 15,1 0 1,-1 0-16,-25 0 16,25 0-1,-24 0-15,24 0 16,25 0-1,-25 0-15,0 0 16,0 0 0,25 0-16,-24 0 15,-1 0 1,25 0-16,-25 0 15,25 0 1,-25 0 0,0 0-16,25 0 31,-24 0-16,24 0 1,-25 0 15,25 0-15,-25 0-1,0 0 235,25 0-219,-49 0-15,24 0-1,0 0-15,0 25 16,25-25 0,-25 0-16,-24 0 15,24 0 1,0 0-16,-24 0 15,49 0 1,-25 0 62,25 25-78,0-25 16,-25 0-1,0 0 1,25 0-1,0 0 1,-49 25 0,49-25-1,-25 24 1,25-24-16,-50 25 15,25-25 1,25 0-16,-24 0 16,-1 25-16,25 0 31,-25-25-16,25 0 1,-25 0 0,25 25-1,-25-25-15,25 0 31,-24 0 1,24 0-32,-25 0 62,25 0 16,-25 0-47,0 0-15,25 0-1,-25 0 17,25 0-17,-25 0 1,25 0-1,-24 0 32,-1 0 0,25 0-16,-25 0 0,25 0-15,-25 0 31,0 0-32,25 0 17,-24 0-17,24 0 94,-25 0 765,25 0-827,-25 0-32,25 24 17,-25-24-17,25 25 1,0-25-1,0 25 17,0-25-1,0 25-16,0-25 32,0 25-31,0-1 15,0-24-31,0 25 31,0-25 16,0 25-16,0-25-15,0 0-1,25 25 1,-25-25 0,0 25-1,25-25 1,-25 0-1,25 0 1,-25 24 0,0-24-1,0 0-15,24 0 16,1 25-1,-25 0 1,25-25 0,-25 25 15,0-25-31,25 0 15,0 25 1,-25-25 0,24 0-1,-24 24 1,25-24 15,-25 25-31,0-25 16,0 0-1,25 0-15,0 25 31,-25-25-15,0 0 0,25 0-16,-25 25 15,0-25-15,25 25 16,-25-25-1,0 0-15,24 24 32,1-24-17,-25 25 16,0-25-15,25 0 0,-25 25 15,0 0 0,0-25 203,0 0-234,0 25 16,0-25-1,0 25-15,0-1 16,0 1-1,0 0-15,0 0 32,0-25-32,0 25 15,0-1 16,0 1-15,0-25 0,0 0-16,0 25 15,0-25 1,0 25 15,25 0 16,-25-25-32,25 0-15,-25 24 32,0-24-32,0 0 31,24 25 0,-24-25-31,0 25 31,0 0 0,0-25 1,0 25 14,0-25 329,0 0-344,0 24-15,0-24-1,0 25-15,0 0 16,0-25-1,0 25 1,0 0 0,0-1-1,0-24-15,0 25 31,0-25-31,0 25 32,0 0-32,0-25 31,0 25-31,0-25 15,0 24 1,0-24-16,0 25 16,0 0-1,0-25-15,0 25 16,0-25 15,0 25 0,0-1 0,0-24-31,0 25 32,0-25-17,0 25 1,0-25 15,0 25 0,0 0 0,0-25 1,0 24-1,0-24 0,0 0 0,0 50 219,0-50-250,0 25 15,0 0 1,0 0-16,0-1 16,0-24-1,0 25 1,0 0-16,0-25 15,0 25 1,0-25 0,25 25-1,-25-1-15,0-24 31,0 25-31,0 0 16,0-25 0,0 25-16,0 0 15,0-25 1,0 24-1,25-24 1,-25 0-16,0 25 16,0 0-1,25-25 1,-25 25 15,0-25 0,0 25-31,0-25 16,0 24-1,0 1 17,0-25 14,0 25-14,0-25-1,0 25 0,0-25-31,25 25 31,-25-25 0,0 24-15,0-24 15,0 0 359,0 0-312,0 0 47,0 0 530,0 25-577,0-25-47,0 25 16,0 0 0,0-25 171,0 0 937,0 0-1140,0 25 1,0-25 0,0 0-1,24 0-15,-24 24 16,25 1 15,-25-25-15,0 25-1,0-25-15,0 25 16,0-25-1,0 25-15,0-1 32,25-24-32,-25 0 15,0 25 1,0-25-16,0 25 31,0 0 0,0-25-15,0 25 15,0-25 0,0 24 47,0-24-62,0 0-1,0 25 32,0 0-16,0-25 1,0 25-1,0-25 16,0 25-1,0 0-14,0-25-1,0 24 0,0-24-31,0 25 31,0-25 0,0 25 1,0 0-1,0-25 218,0 25-249,0-1 32,0 1-32,0-25 15,0 25 16,0 0-31,0 0 16,0-1-16,0-24 16,0 50-1,0-50-15,0 25 31,0-25-31,0 25 47,0-1 47,0-24 15,0 25-78,0-25 0,0 25 1,0-25-1,0 0 140,0 25 2045,0 0-2201,-25-25 1,0 0 0,25 24-1,-24-24 1,24 0-1,0 0 1,0 25-16,0 0 47,0-25 31,-25 25-63,0-25 17,25 0-32,0 0 15,-25 25 1,25-25 15,0 24 31,0-24-30,0 25 14,0-25-14,0 25-1,0-25 16,0 25-16,-25-25-16,25 25 1,0-25 15,0 24 0,0-24 1,0 0-17,-24 25 1,24-25-16,0 25 31,0 0-31,0-25 31,-25 0-31,25 25 31,0-25-15,0 24 15,0 1 203,0-25-218,0 25-1,-25-25-15,25 25 16,0 0 0,-25-1-16,25-24 15,-25 50 1,25-50-16,0 25 15,0-25 1,-24 0 0,24 25-1,0-25-15,0 0 16,0 25-1,0-1 32,0-24-31,0 25 15,0-25 0,0 25-15,0 0-1,0-25 1,0 25 0,0-25 15,0 24 0,0-24 0,0 25 63,0 0 109,0-25-188,-25 25 1,25-25-1,0 25-15,-25-1 16,25-24 0,0 25-1,0-25 1,0 25-16,-25-25 15,25 25 1,0-25-16,0 25 16,-25-25-1,25 24-15,0-24 16,0 25-1,0 0 17,0-25-17,0 0 297,0 25-296,-25 0-16,1-1 15,24-24 1,0 0-16,0 25 16,-50 0-1,50 0-15,0 24 16,0-24-16,-50 0 15,50-25 1,0 25-16,0 0 16,0-25-1,0 24-15,-24 26 31,24-50-31,-25 25 16,25-25 0,0 25-16,0-1 78,0-24-47,0 25 0,0-25 0,0 25 0,0 0 1,0-25-1,0 25 0,0-25 0,0 25 0,0-25-15,0 0 0,25 0-1,-25 24 1,0-24-1,0 25 17,24-25-17,-24 0 1,0 25 31,25-25 31,-25 25 546,0 0-609,0-25 1,25 24 15,-25-24-31,25 25 16,-25 0-1,25-25-15,-25 25 16,24-25-16,-24 0 15,25 25 1,-25-25-16,0 24 16,25-24-1,0 25 16,-25-25-31,0 0 16,25 0 0,-25 25-16,0-25 15,25 25 1,-25-25-1,0 25 1,24-25-16,-24 0 16,25 0-16,-25 24 31,0-24 16,25 0-32,-25 25-15,0-25 16,25 0-1,-25 0-15,25 0 16,-25 25 0,24 0 15,-24-25 218,0 25-233,0-25 0,50 24-16,0 1 15,-1 0 1,-24-25-16,25 25 15,-26 0 1,1-1-16,0-24 31,-25 0-15,25 25-1,-25-25 48,0 25-16,0-25-1,25 25-30,-25 0 0,0-25-1,24 24 16,-24-24-31,25 0 16,-25 25 0,0-25 15,0 25-16,0 0 17,0-25 1793,0 0-1794,0 25-15,0-25 15,25 0-16,-25 24 1,0 1 0,25-25-16,-25 25 31,0-25-31,25 25 15,-25-25 1,0 25-16,0 0 16,24-25-16,-24 0 15,0 24 1,0-24-16,0 25 15,25 0 1,-25-25-16,0 25 31,0-25-31,0 0 234,0 25-203,0-1-15,0 1 0,0-25-16,0 25 15,0-25 1,0 25-1,0 0 17,0-25-17,0 0 1,0 0 15,0 24-31,0-24 31,25 25 32,-25 0-63,0 0 15,25-25-15,-25 25 16,0-1-1,0 1-15,25-25 16,-25 25 0,0 0-1,0-25 16,24 0-15,-24 25 0,0-25 15,0 24 0,0-24 47,0 25 0,0 0-31,0-25-16,0 25 0,0-25 0,0 25 1,25-25 248,-25 0 875,25 0-1124,-25 24 0,0-24 16,0 0-16,25 0 78,0 0-46,-25 0-32,24 0 16,-24 0-32,25 0 1,-25 0 0,25 0-1,0 0-15,0 0 16,-25 0 15,24 0-15,1 0 15,-25 0-16,25 0 1,-25 0 15,25 0 16,0 0-31,-25 0 904,25 0-920,-25 0 31,24 0 16,1 0-47,0 0 16,-25 0-1,25 0-15,0 0 31,-1 0-31,1 0 32,-25 0-32,25 0 15,0 0 1,-25 0-16,49 0 15,-24 0 1,-25 0-16,25 0 16,0 0-1,-25 0-15,25 0 16,-1-24-16,-24 24 15,25-25 1,0 25-16,-25 0 16,25 0-1,-25-25-15,25 25 16,-25-25-1,0 25-15,24 0 16,1-25 0,-25 25-1,25 0 1,-25-24-1,25-1 1,-25 25 0,25 0-1,-25-25 1,0 25-16,0 0 15,24 0 1,-24-25-16,25 0 16,-25 25-1,25 0 1,-25 0-1,0-24 1,25 24 0,-25 0-16,25 0 15,-25-25 1,24 25-1,-24 0-15,0 0 16,25 0 0,-25-25-16,0 25 15,0-25 1,25 25-16,-25 0 281,25 0-266,-25 0 1,49-25-1,-24 1-15,0 24 16,0-25-16,0 25 16,0-25-1,-1 0 1,1 25-16,25 0 15,-25-25-15,-1 25 32,-24-24-32,25 24 15,-25 0 1,50-25-1,-50 25 1,0 0-16,25-25 16,-25 25-1,24-25-15,1 25 16,0 0-16,-25-25 15,25 25 1,0 0 15,-25-24 0,0 24-31,0-25 16,24 25 0,-24 0-1,0-25 16,0 25 188,25 0-204,0 0 1,-25 0-16,25-25 16,0 0-1,-1 25-15,1 0 16,0-25-16,-25 25 15,25 0 1,0-24 0,-25-1-1,24 25-15,-24 0 31,25-25-31,-25 25 16,0 0 0,25 0-16,-25 0 15,25-25 1,0 25-16,-25-25 15,24 1 1,-24 24 0,25-25 15,0 25-16,-25 0 1,0-25 15,25 25-15,-25-25-1,0 25 17,0 0-17,0-25 1,25 25-1,-25 0-15,0-24 47,0 24-31,0 0 15,0-25-31,24 25 31,-24-25-31,25 25 16,-25 0-1,0 0 1,0-25 0,0 25-1,0-25 344,0 1-328,0-1-31,0 0 16,25 0-1,0-24-15,-25-1 16,25 25-16,-25 25 16,0-25-1,0 25-15,0-24 31,25 24-31,-25-25 47,24 25-31,-24-25-1,0 25 1,0-25 15,0 0 16,0 25-31,0-24-1,0 24 1,0-50-1,0 50-15,0-25 16,0 0 0,0 1-16,0-1 15,0 25 1,0-25-1,0 0 32,0 25-31,0-25 15,0 25 265,0 0-233,0-25-48,0 25-15,0-49 16,0 49 0,0-25-16,0 0 15,-24 0 1,24 25-16,0-24 47,0 24-32,0-25-15,0 0 16,-25 25-1,25 0 17,0-25-32,0 25 31,-25 0-16,25 0 1,-25-25 0,25 25-16,0-24 15,-25 24 1,25-25-16,0 25 15,0-25 1,-25 25-16,25 0 16,0-25-1,-24 0-15,24 25 31,0-24-15,0 24 15,0-25 0,0 25-15,0-25 0,0 0-1,0 25 1,0-25-16,0 25 31,0-24 0,0-1 0,-25 25 235,0 0-235,0 0-16,25 0 1,0-25 0,-25 25-16,25-25 15,-24 0 1,24 1-16,-25-1 15,25 0 1,-25 25-16,25 0 47,0-25-32,0 25 1,0-25 0,0 1-1,0 24-15,-25-25 16,25 0-1,0 0-15,0 0 16,0 1 0,0-1-1,0 25 1,0-25-16,0 25 15,0-25 1,0 0 0,0 25-16,0-25 62,0 25-31,0-24 0,0 24 1,0-25-1,0 0 16,0 25-16,0-25 0,-25 25 156,1 0-171,24 0-1,0-25 1,0 1-16,0 24 16,0-25-1,0 0-15,0 0 16,24 25-1,-24 0-15,0 0 16,25-25 0,-25 25 77,0 0-77,0-24-16,25 24 31,-25-25-31,25 0 16,-25 25-1,0 0-15,25 0 16,-25-25-1,0 25-15,0 0 32,0-25-1,24 25-16,-24-24 1,0 24 0,0 0-1,0-25 16,25 25-15,-25 0-16,25 0 16,-25-25-1,0 25 1,25 0-1,-25-25 17,0 25-17,0-25-15,25 25 297,-1-24-297,-24 24 15,25 0 1,-25-25-16,25 0 15,-25 25 1,50 0-16,-50 0 16,25-25-16,-1 0 15,26 1 1,-50 24-16,25 0 31,0 0-15,-25-25-1,24 25-15,-24-25 16,25 25-1,-25-25 1,25 25 0,-25 0-16,25 0 15,-25 0 1,25-25-1,-25 1 1,24 24 0,-24-25 15,25 25-31,-25 0 31,25 0-15,-25 0-1,25 0 16,-25 0 47,25 0 172,-1 0-219,-24-25 0,25 25-15,-25 0-16,50 0 16,-50 0-1,25 0-15,-25-25 16,49 0-1,-49 25 17,25 0-32,0-24 15,0 24 1,-1 0-1,-24 0 17,0-25-32,25 25 15,0 0 1,0-25-1,-25 25 1,25 0-16,-25-25 16,0 25-1,0 0 16,24-25 32,-24 1-48,25 24 17,-25 0-17,0-25 1,25 25-16,-25 0 15,25 0 1,-25-25 0,25 0-1,-25 25 1,0 0-1,24 0 1,-24-25 0,25 25-1,-25 0 1,25 0-1,-25 0-15,25-25 32,-25 25 30,25 0 188,-1 0-235,-24 0 1,0-24-1,25 24 1,-25-25-16,25 25 31,-25 0-31,0 0 16,25 0-1,0-25 17,-25 25-32,25 0 15,-25 0-15,24 0 16,-24-25-1,25 25-15,-25 0 16,25-25 0,0 25-1,-25 0 1,25 0-16,-25 0 15,0-24 1,24 24-16,-24 0 31,25 0 0,0 0-15,-25-25 0,25 25-16,-25 0 15,25 0 16,-25 0-31,0 0 16,24 0 0,1-25 15,-25 0-16,25 25 1,-25 0 0,0 0-1,0-25-15,25 25 16,0 0-1,-25 0 1,0 0 0,24 0-1,-24-24 1,0 24-1,0-25-15,25 25 32,-25 0-32,0 0 15,0-25 1,25 25 15,0-25 0,-25 25 0,0 0-15,25 0 0,-25-25 124,0 1-109,0 24-15,0 0 31,24 0-32,-24-25 1,0 25 46,25 0 110,-25-25-125,0 25-16,25 0 47</inkml:trace>
  <inkml:trace contextRef="#ctx0" brushRef="#br0" timeOffset="5">13122 9525 0</inkml:trace>
  <inkml:trace contextRef="#ctx0" brushRef="#br0" timeOffset="6">13122 9525 0</inkml:trace>
  <inkml:trace contextRef="#ctx0" brushRef="#br0" timeOffset="7">13122 9525 0</inkml:trace>
  <inkml:trace contextRef="#ctx0" brushRef="#br0" timeOffset="8">13122 9525 0</inkml:trace>
  <inkml:trace contextRef="#ctx0" brushRef="#br0" timeOffset="9">13122 9525 0</inkml:trace>
  <inkml:trace contextRef="#ctx0" brushRef="#br0" timeOffset="10">13122 9525 0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1-09T13:16:32.6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1389 3696 0,'0'0'63,"25"0"-48,25 50 1,-1-1-16,26-24 15,-1 49 1,1-24-16,24 0 16,-25 24-1,26-24-15,-51-1 16,26 1-1,-51-25-15,1-1 16,25 1 0,-50 0-16,25-25 15,-1 0-15,-24 25 16,25-25-1,-25 25-15,25-1 16,0 1 0,0-25-16,-1 0 15,-24 25 1,0 0-16,25 0 15,0-1 1,0 1-16,0 0 16,24 0-1,-24 0-15,0-1 16,-25 1-1,49-25-15,-49 25 16,25 0 0,0-25-16,0 0 15,-25 25-15,25-25 16,-1 24-1,-24 1-15,25-25 32,-25 25-17,25-25 1,-25 0-1,25 25 17,0-25-32,-25 25 15,24-25 16,-24 0 266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1-09T14:11:11.7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14461 2034 0,'0'0'94,"0"0"-79,0 25-15,0 0 16,0 24-1,0 26-15,0-75 16,0 24 0,0 26-16,0-50 15,0 50 1,0-50-16,0 24 15,0 1 1,0 0-16,0 0 16,0-25-1,0 25 1,0-1-16,0-24 15,0 25 1,0 0-16,0 0 16,0-25-1,0 25-15,0-1 16,0 1-1,0-25-15,0 25 16,0-25 0,0 25-1,0 0 1,0-25-16,0 25 15,0-1-15,0 1 16,-25-25 0,25 25-16,0 0 15,-24-25 1,24 49-16,0-49 15,-25 25 1,25 0-16,-25 0 16,25-25-1,0 49-15,-25 1 16,0-25-1,25 0-15,0-1 16,-25 1 0,25-25-16,0 25 15,0 0 1,0 0-1,-24-25 157,24 0-125,0 24-32,0 1-15,0 0 16,0 25 0,0-50-1,24 24 1,-24-24-16,0 25 15,0 0 1,0 0 0,0-25-1,0 25-15,0-1 16,0-24-1,0 25 1,0-25-16,0 25 16,0 0-1,0 0-15,0-25 16,0 24-1,0-24-15,0 25 16,0 0 0,0-25-1,0 25 1,0-25-1,0 0 1,0 25 0,0 0-1,0-25-15,0 24 16,-24-24-16,-1 0 31,25 25-31,0-25 16,-25 25-1,25-25 16,0 25-31,-25-25 16,0 0 0,25 25-16,0-25 15,0 24 1,-24 1-16,24-25 15,-25 25 1,0-25-16,25 25 16,0-25-16,0 25 15,-25-1 1,25 1-16,0 0 15,-25 0 1,1-25-16,24 25 16,-25-1-1,25-24-15,0 25 16,-25-25-1,25 0 157,-25 25-141,25-25-15,0 50-1,0-26-15,0 1 16,0-25 0,0 25-16,0 25 15,0-50 1,0 49-16,0-24 15,0 0-15,0 0 16,0 24 0,0-49-16,0 25 15,-25 0 1,25-25-16,0 25 31,0-25-31,-24 24 16,24-24-1,0 50-15,-25-50 16,0 50-1,25-50-15,-25 24 16,-24 1 0,49 0-16,-25 0 15,-25 0 1,50 24-16,-49-24 15,24 25-15,-25-25 16,50 24 0,-49-49-16,24 50 15,0-50 1,0 49-16,0-49 15,25 25 1,0-25-16,-24 25 16,24 0-1,0-25-15,0 0 16,0 25-1,-25-25-15,0 49 16,25-49-16,0 25 16,0-25-1,-25 25-15,25 0 16,0-25 171,-25 49-156,1-24-15,-1 25-1,25-1-15,0-49 16,0 25 0,-25 0-16,0 0 15,25 24 1,0-24-16,-25 25 15,25-26-15,-25 1 16,25 0 0,0 25-16,-24-25 15,24-1 1,0 1-16,0 0 15,0-25 1,0 25-16,0-25 31,0 25 0,0-1 188,0 1-204,0 0 1,0 0 0,0 49-16,0-24 15,0-1-15,0 26 16,0-26-1,0 26-15,0-26 16,0 1 0,-25-25-16,25 24 15,0 26 1,0-50-16,0-1 15,0 1 1,0 25-16,0-25 16,0 0-1,0 24-15,0-49 16,0 25-1,0 0-15,0 0 16,0-1 0,0-24-1,0 25 16,0 0-31,0-25 16,0 25 0,0-25-16,0 49 15,0-49 1,0 25-16,0-25 15,0 25 1,0-25-16,0 25 16,0 0-1,0-25-15,-25 0 156,0 0-125,25 24-15,-25 26-16,-24 0 16,24 24-16,0-49 15,0 24 1,25 1-16,-24-50 15,24 25 1,0 0-16,-25-1 16,25 26-1,-25-50 1,25 50-1,0-50-15,-25 24 16,25-24 0,0 25-16,0-25 15,0 25 1,0 0-16,0 0 15,0-25 1,0 24 0,0 1 15,0-25-16,0 25 1,0-25 0,0 25-1,0-25 1,0 25-1,0 0-15,25-25 32,-25 24-32,0-24 15,0 25 1,0 0-16,25 0 31,-25-25-15,25 49-16,-25-24 15,0 0 1,0 25-16,0-50 15,0 24 1,0 1-16,0 0 16,0 0-1,0-25-15,0 25 16,0-1-1,0 26 188,0-25-187,0 0-16,-25 24 15,25 1 1,0-25-16,0 24 16,0-49-1,0 25-15,-25 25 16,25-26-1,0 26-15,0 0 16,0-50 0,0 24-16,0-24 15,-25 50 1,25-50-1,0 25 1,0 49-16,0-74 16,-25 25-1,25-25-15,-24 25 16,24 0-16,-25-25 31,25 25-31,0-1 16,0-24-1,-25 25-15,0 0 16,25 0-1,-49 0-15,49-1 16,-25 1 0,0-25-16,0 25 15,25 0 1,-49-25-16,49 25 15,-25-25 1,25 0-16,-25 0 16,25 24-16,-25-24 31,25 25-31,-25 0 15,25-25 1,-24 25 15,24-25-31,0 25 16,-25-25-1,25 24-15,-25-24 16,25 25 0,-25-25-1,25 25 1,0-25-16,-25 25 15,25 0 1,0-25 0,0 24-1,-24 1 204,-51 50-204,75-26 1,-50 1-16,50-25 15,0 24 1,0-24-16,0 0 16,0 25-1,0-50-15,0 49 16,-24-24-1,24 25-15,0-26 16,0 51-16,0-26 16,0-49-1,0 50-15,0-50 16,0 25-1,0 0-15,0-1 16,0-24 0,0 25-16,0-25 15,0 0 1,24 0-16,-24 25 15,25 0 1,0-25-16,-25 25 16,25-25-16,-25 0 15,25 24 1,-25-24-1,0 25 1,25-25-16,-25 25 16,24-25-1,-24 25-15,0-25 31,0 0 235,0 25-251,0 24 1,0 26-16,0-1 15,0-24 1,0 24-16,50-49 16,-50 0-16,0 24 15,0-24 1,0 0-16,0-25 15,0 25 1,0 0-16,0-1 16,0 26-1,0-50-15,0 25 16,0 0-1,0-1-15,0 26 16,0-25 0,0 0-16,0-1 15,0-24 1,0 50-16,0-50 15,0 25-15,0 0 16,0-1 0,0 1-16,0 0 15,25 25 1,-25-26-16,25-24 15,-25 25 1,49-25-16,-49 25 16,0-25-1,25 0-15,-25 25 31,0 24 203,0-49-218,0 50-16,0 0 16,25-50-1,0 49-15,-25 1 16,24-25-1,-24-1-15,0 1 16,0 0 0,0-25-16,25 25 15,-25-25 1,25 25-16,-25-25 15,25 49 1,0-24-16,-25-25 16,0 25-16,0-25 15,49 0 1,-49 25-1,25 0 1,0-1 0,0-24-1,-1 50-15,-24-50 16,25 50-1,0-50-15,-25 24 16,50 1 0,-26 0-16,-24-25 15,0 25 1,25 0-16,-25-25 15,0 24 1,0 1 234,0 25-235,25-1 1,25-24-16,-1 50 15,26-51 1,-1 26-16,-74 0 16,50-26-1,-25 1-15,-1 25 16,1-50-1,-25 25-15,0-25 16,25 0 0,-25 0-16,25 24 15,-25-24 1,0 0-1,25 0-15,-1 0 16,-24 0 0,25 0-1,-25 0 1,50 0 171,-1 0-171,26 0-16,-26 50 15,1-25 1,0-25-16,24 25 15,-24 24 1,-26-49-16,26 25 16,-25 25-1,-25-50-15,25 25 16,-1-25-16,1 24 15,0 1 1,0 0-16,-25 0 16,25 0-1,-25-25-15,49 0 16,-49 24-1,0 1-15,0-25 203,50 50-203,-25-50 16,24 49-1,26-24-15,-50 0 16,-1 0 0,1-25-16,0 0 15,-25 25 1,25-1-16,-25-24 15,25 0 1,-25 0 0,49 0 140,-24 0-156,0 50 15,-25 0-15,74-26 16,-49 1-1,25-25-15,-1 25 16,-24-25 0,25 25-16,-50-25 15,24 0 1,26 0-16,-25 0 15,0 0 1,24 0-16,-24 0 16,-25 0 171,50 0-172,-1 0 1,26 0-16,-1 0 16,-24 0-1,24 0-15,-24 0 16,49 0-16,-49 0 15,-26 25 1,1-25-16,0 0 16,0 24-1,24-24-15,-49 0 16,25 0-1,0 0-15,0 0 16,-25 25 0,49-25 124,-24 0-124,0-25-1,0 25-15,24 0 16,-24 0-1,50 0-15,-51 0 16,51 25 0,-75-25-16,49 0 15,-24 0 1,0 0-16,0 0 15,25 0 1,-50 0-16,49 0 16,-49 0-16,25 0 15,0 0 1,0 0-1,-1 0-15,-24 0 16,25 0-16,-25 0 16,25 0-1,-25 25 1,0 0-1,25-25 1,-25 25 0,49-25-16,-49 24 15,0 1 1,25-25-1,-25 25 1,25-25 0,-25 0-1,0 25 16,25-25-15,-25 0 15,0 25-31,25-25 31,-25 24-31,0-24 16,0 0-16,24 25 31,1-25-15,-25 0-1,0 25 1,25-25 0,-25 25-1,25-25 1,-25 25-16,0-25 15,0 0 1,25 25-16,-1-25 16,-24 24-1,0-24-15,0 25 16,25-25-16,-25 0 31,25 25-15,-25-25-1,0 0 1,50 0-1,-50 25-15,0-25 16,24 25 0,-24-25 15,25 0-16,0 0 1,-25 24 46,0-24-46,0 0 0,25 0-1,-25 0 48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DA14C-9C7C-41FA-935A-8730E4CA35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4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CEC16-CD95-4E06-972D-CB7824AC2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08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36606-6C53-4F52-8560-5D32F8CFF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74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E85EF-8D5E-4C18-A911-B4645D940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47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F04B9-F72A-4907-8104-8E6909B6A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55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BC8D6-2726-48F3-833C-4D84348BF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93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C9FB8-2BF9-4058-B443-2C91FA242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42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F4C08-EB99-4F4D-80F0-86ACCA10D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76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27AEB-E701-4B25-97F9-FBD7E3E91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43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4725E-59DA-4256-B322-E29BE5DFE1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77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20444-0461-45DE-B01F-8264D5ED4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37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D856F9-7429-494E-8EB4-CDA77F1A9C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topo.com/products/quad.cfm?code=o44073d2" TargetMode="External"/><Relationship Id="rId2" Type="http://schemas.openxmlformats.org/officeDocument/2006/relationships/hyperlink" Target="http://www.mytopo.com/products/quad.cfm?code=o44072c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IS_watershed_practice.pptx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5.xml"/><Relationship Id="rId4" Type="http://schemas.openxmlformats.org/officeDocument/2006/relationships/image" Target="../media/image8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emf"/><Relationship Id="rId5" Type="http://schemas.openxmlformats.org/officeDocument/2006/relationships/customXml" Target="../ink/ink7.xml"/><Relationship Id="rId4" Type="http://schemas.openxmlformats.org/officeDocument/2006/relationships/image" Target="../media/image10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contour_map_practice/IS_contour_practice.ppt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IS_watershed_identification_NoName.ppt" TargetMode="External"/><Relationship Id="rId2" Type="http://schemas.openxmlformats.org/officeDocument/2006/relationships/hyperlink" Target="IS_watershed_identification_SpicerBk.pp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IS_watershed_identification_ShelburnePond.ppt" TargetMode="External"/><Relationship Id="rId4" Type="http://schemas.openxmlformats.org/officeDocument/2006/relationships/hyperlink" Target="IS_watershed_identification_ShadyRill.ppt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6200" y="341055"/>
            <a:ext cx="89916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solidFill>
                  <a:srgbClr val="000000"/>
                </a:solidFill>
                <a:latin typeface="Arial - 36"/>
              </a:rPr>
              <a:t>Practice </a:t>
            </a:r>
            <a:r>
              <a:rPr lang="en-US" altLang="en-US" sz="2000" b="1" dirty="0" smtClean="0">
                <a:solidFill>
                  <a:srgbClr val="000000"/>
                </a:solidFill>
                <a:latin typeface="Arial - 36"/>
              </a:rPr>
              <a:t>identifying </a:t>
            </a:r>
            <a:r>
              <a:rPr lang="en-US" altLang="en-US" sz="2000" b="1" dirty="0">
                <a:solidFill>
                  <a:srgbClr val="000000"/>
                </a:solidFill>
                <a:latin typeface="Arial - 36"/>
              </a:rPr>
              <a:t>a </a:t>
            </a:r>
            <a:r>
              <a:rPr lang="en-US" altLang="en-US" sz="2000" b="1" u="sng" dirty="0" smtClean="0">
                <a:solidFill>
                  <a:srgbClr val="000000"/>
                </a:solidFill>
                <a:latin typeface="Arial - 36"/>
              </a:rPr>
              <a:t>watershed</a:t>
            </a:r>
            <a:r>
              <a:rPr lang="en-US" altLang="en-US" sz="2000" b="1" dirty="0" smtClean="0">
                <a:solidFill>
                  <a:srgbClr val="000000"/>
                </a:solidFill>
                <a:latin typeface="Arial - 36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Arial - 36"/>
              </a:rPr>
              <a:t>using your knowledge of contour maps</a:t>
            </a:r>
          </a:p>
          <a:p>
            <a:endParaRPr lang="en-US" altLang="en-US" sz="2000" b="1" dirty="0">
              <a:solidFill>
                <a:srgbClr val="000000"/>
              </a:solidFill>
              <a:latin typeface="Arial - 36"/>
            </a:endParaRPr>
          </a:p>
          <a:p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	Spicer Brook (</a:t>
            </a:r>
            <a:r>
              <a:rPr lang="en-US" altLang="en-US" sz="2000" dirty="0">
                <a:solidFill>
                  <a:srgbClr val="000000"/>
                </a:solidFill>
                <a:latin typeface="Arial - 36"/>
                <a:hlinkClick r:id="rId2"/>
              </a:rPr>
              <a:t>Marshfield</a:t>
            </a:r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) – Hydro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8 </a:t>
            </a:r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Practice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2</a:t>
            </a:r>
            <a:endParaRPr lang="en-US" altLang="en-US" sz="2000" dirty="0">
              <a:solidFill>
                <a:srgbClr val="000000"/>
              </a:solidFill>
              <a:latin typeface="Arial - 36"/>
            </a:endParaRPr>
          </a:p>
          <a:p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	No-Name Brook – Hydro 8 Practice 3</a:t>
            </a:r>
          </a:p>
          <a:p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	Shady </a:t>
            </a:r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Rill (Middlesex) – Hydro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8 </a:t>
            </a:r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Practice 4</a:t>
            </a:r>
          </a:p>
          <a:p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	Shelburne Pond (near </a:t>
            </a:r>
            <a:r>
              <a:rPr lang="en-US" altLang="en-US" sz="2000" dirty="0">
                <a:solidFill>
                  <a:srgbClr val="000000"/>
                </a:solidFill>
                <a:latin typeface="Arial - 36"/>
                <a:hlinkClick r:id="rId3"/>
              </a:rPr>
              <a:t>Shelburne</a:t>
            </a:r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) – Hydro </a:t>
            </a:r>
            <a:r>
              <a:rPr lang="en-US" altLang="en-US" sz="2000" dirty="0" smtClean="0">
                <a:solidFill>
                  <a:srgbClr val="000000"/>
                </a:solidFill>
                <a:latin typeface="Arial - 36"/>
              </a:rPr>
              <a:t>8 </a:t>
            </a:r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Practice 5</a:t>
            </a:r>
          </a:p>
          <a:p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	</a:t>
            </a:r>
          </a:p>
          <a:p>
            <a:r>
              <a:rPr lang="en-US" altLang="en-US" sz="2000" dirty="0">
                <a:solidFill>
                  <a:srgbClr val="000000"/>
                </a:solidFill>
                <a:latin typeface="Arial - 36"/>
              </a:rPr>
              <a:t>	Class activity: the whole Winooski River Watershed Identification</a:t>
            </a:r>
          </a:p>
        </p:txBody>
      </p:sp>
      <p:pic>
        <p:nvPicPr>
          <p:cNvPr id="33799" name="Picture 7" descr="clipboard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271303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0" name="Picture 8" descr="clipboard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26511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44" b="14445"/>
          <a:stretch/>
        </p:blipFill>
        <p:spPr>
          <a:xfrm>
            <a:off x="-106680" y="1066800"/>
            <a:ext cx="9326880" cy="3755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751122">
            <a:off x="3078084" y="2325505"/>
            <a:ext cx="992579" cy="369332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sources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751122">
            <a:off x="5111438" y="2715362"/>
            <a:ext cx="992579" cy="369332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sources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751122">
            <a:off x="4297284" y="3356152"/>
            <a:ext cx="992579" cy="369332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sources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751122">
            <a:off x="3850003" y="2715361"/>
            <a:ext cx="338554" cy="369332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604081">
            <a:off x="6873239" y="159099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along ridgelines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523095">
            <a:off x="1917343" y="5280989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practice with Stevenson Brook first</a:t>
            </a:r>
          </a:p>
          <a:p>
            <a:r>
              <a:rPr lang="en-US" dirty="0" smtClean="0"/>
              <a:t>	</a:t>
            </a:r>
            <a:r>
              <a:rPr lang="en-US" dirty="0" smtClean="0">
                <a:hlinkClick r:id="rId3" action="ppaction://hlinkpres?slideindex=1&amp;slidetitle=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23" b="12222"/>
          <a:stretch/>
        </p:blipFill>
        <p:spPr>
          <a:xfrm>
            <a:off x="1676400" y="20027"/>
            <a:ext cx="5943600" cy="6837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9936" y="322522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C6600"/>
                </a:solidFill>
              </a:rPr>
              <a:t>O</a:t>
            </a:r>
            <a:endParaRPr lang="en-US" sz="2800" dirty="0">
              <a:solidFill>
                <a:srgbClr val="CC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309508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C6600"/>
                </a:solidFill>
              </a:rPr>
              <a:t>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4486" y="24384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4343" y="343901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47244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7784" y="450987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8254" y="40386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7926" y="22860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1600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15240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0286" y="16764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-76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5643" y="171470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6243" y="622540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4607" y="641053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3725" y="632454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1572" y="115318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91768" y="126239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6364" y="106010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55668" y="42613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31401" y="4067144"/>
            <a:ext cx="389850" cy="461665"/>
          </a:xfrm>
          <a:prstGeom prst="rect">
            <a:avLst/>
          </a:prstGeom>
          <a:solidFill>
            <a:srgbClr val="FFFFFF">
              <a:alpha val="3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00668" y="3012588"/>
            <a:ext cx="389850" cy="461665"/>
          </a:xfrm>
          <a:prstGeom prst="rect">
            <a:avLst/>
          </a:prstGeom>
          <a:solidFill>
            <a:srgbClr val="FFFFFF">
              <a:alpha val="3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32905" y="3479757"/>
            <a:ext cx="389850" cy="461665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69109" y="4212579"/>
            <a:ext cx="389850" cy="461665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47993" y="2543144"/>
            <a:ext cx="389850" cy="461665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95600" y="1219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830288"/>
            <a:ext cx="113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Stream 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96978" y="3276600"/>
            <a:ext cx="356188" cy="400110"/>
          </a:xfrm>
          <a:prstGeom prst="rect">
            <a:avLst/>
          </a:prstGeom>
          <a:solidFill>
            <a:srgbClr val="FFFFFF">
              <a:alpha val="4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85489" y="622540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4043" y="643894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64166" y="632454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43389" y="2517585"/>
            <a:ext cx="356188" cy="461665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3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23" b="12222"/>
          <a:stretch/>
        </p:blipFill>
        <p:spPr>
          <a:xfrm>
            <a:off x="1676400" y="20027"/>
            <a:ext cx="5943600" cy="6837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9936" y="322522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C6600"/>
                </a:solidFill>
              </a:rPr>
              <a:t>O</a:t>
            </a:r>
            <a:endParaRPr lang="en-US" sz="2800" dirty="0">
              <a:solidFill>
                <a:srgbClr val="CC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309508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C6600"/>
                </a:solidFill>
              </a:rPr>
              <a:t>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4486" y="24384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4343" y="343901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47244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7784" y="450987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8254" y="40386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7926" y="22860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1600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15240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0286" y="16764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-76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5643" y="171470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6243" y="622540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4607" y="641053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3725" y="632454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1572" y="115318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91768" y="126239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6364" y="106010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55668" y="42613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31401" y="406714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00668" y="30125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32905" y="347975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69109" y="421257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47993" y="254314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96978" y="3265944"/>
            <a:ext cx="356188" cy="400110"/>
          </a:xfrm>
          <a:prstGeom prst="rect">
            <a:avLst/>
          </a:prstGeom>
          <a:solidFill>
            <a:srgbClr val="FFFFFF">
              <a:alpha val="4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85489" y="622540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4043" y="643894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64166" y="632454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39" t="24404" r="24308" b="24485"/>
          <a:stretch/>
        </p:blipFill>
        <p:spPr>
          <a:xfrm>
            <a:off x="685800" y="-47851"/>
            <a:ext cx="8126896" cy="692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23" b="12222"/>
          <a:stretch/>
        </p:blipFill>
        <p:spPr>
          <a:xfrm>
            <a:off x="1676400" y="20027"/>
            <a:ext cx="5943600" cy="6837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9936" y="322522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C6600"/>
                </a:solidFill>
              </a:rPr>
              <a:t>O</a:t>
            </a:r>
            <a:endParaRPr lang="en-US" sz="2800" dirty="0">
              <a:solidFill>
                <a:srgbClr val="CC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309508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C6600"/>
                </a:solidFill>
              </a:rPr>
              <a:t>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4486" y="24384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4343" y="343901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47244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7784" y="450987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8254" y="40386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7926" y="22860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1600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15240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0286" y="16764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-76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5643" y="171470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6243" y="622540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4607" y="641053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3725" y="632454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1572" y="115318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91768" y="126239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6364" y="106010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55668" y="42613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31401" y="406714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00668" y="30125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32905" y="347975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69109" y="421257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47993" y="254314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839680" y="2500200"/>
              <a:ext cx="1893600" cy="2509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3840" y="2484360"/>
                <a:ext cx="1925280" cy="254124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TextBox 30"/>
          <p:cNvSpPr txBox="1"/>
          <p:nvPr/>
        </p:nvSpPr>
        <p:spPr>
          <a:xfrm>
            <a:off x="4396978" y="3265944"/>
            <a:ext cx="356188" cy="400110"/>
          </a:xfrm>
          <a:prstGeom prst="rect">
            <a:avLst/>
          </a:prstGeom>
          <a:solidFill>
            <a:srgbClr val="FFFFFF">
              <a:alpha val="4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85489" y="622540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4043" y="643894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64166" y="632454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2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78"/>
          <a:stretch/>
        </p:blipFill>
        <p:spPr>
          <a:xfrm>
            <a:off x="-173736" y="132367"/>
            <a:ext cx="9546336" cy="398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23" b="12222"/>
          <a:stretch/>
        </p:blipFill>
        <p:spPr>
          <a:xfrm>
            <a:off x="1676400" y="20027"/>
            <a:ext cx="5943600" cy="6837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9936" y="322522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C6600"/>
                </a:solidFill>
              </a:rPr>
              <a:t>O</a:t>
            </a:r>
            <a:endParaRPr lang="en-US" sz="2800" dirty="0">
              <a:solidFill>
                <a:srgbClr val="CC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309508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C6600"/>
                </a:solidFill>
              </a:rPr>
              <a:t>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4486" y="24384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4343" y="343901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47244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7784" y="450987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8254" y="40386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7926" y="22860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1600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15240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0286" y="16764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-76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5643" y="171470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6243" y="622540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4607" y="641053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3725" y="632454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1572" y="115318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91768" y="126239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6364" y="106010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55668" y="42613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31401" y="406714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00668" y="30125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60616" y="2618482"/>
            <a:ext cx="389850" cy="461665"/>
          </a:xfrm>
          <a:prstGeom prst="rect">
            <a:avLst/>
          </a:prstGeom>
          <a:solidFill>
            <a:srgbClr val="FFFFFF">
              <a:alpha val="3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0" y="1219200"/>
            <a:ext cx="389850" cy="461665"/>
          </a:xfrm>
          <a:prstGeom prst="rect">
            <a:avLst/>
          </a:prstGeom>
          <a:solidFill>
            <a:srgbClr val="FFFFFF">
              <a:alpha val="3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97916" y="1143000"/>
            <a:ext cx="389850" cy="461665"/>
          </a:xfrm>
          <a:prstGeom prst="rect">
            <a:avLst/>
          </a:prstGeom>
          <a:solidFill>
            <a:srgbClr val="FFFFFF">
              <a:alpha val="3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95800" y="914400"/>
            <a:ext cx="389850" cy="461665"/>
          </a:xfrm>
          <a:prstGeom prst="rect">
            <a:avLst/>
          </a:prstGeom>
          <a:solidFill>
            <a:srgbClr val="FFFFFF">
              <a:alpha val="3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32905" y="347975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69109" y="421257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47993" y="254314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51801" y="1320307"/>
            <a:ext cx="389850" cy="461665"/>
          </a:xfrm>
          <a:prstGeom prst="rect">
            <a:avLst/>
          </a:prstGeom>
          <a:solidFill>
            <a:srgbClr val="FFFFFF">
              <a:alpha val="3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15075" y="1843711"/>
            <a:ext cx="389850" cy="461665"/>
          </a:xfrm>
          <a:prstGeom prst="rect">
            <a:avLst/>
          </a:prstGeom>
          <a:solidFill>
            <a:srgbClr val="FFFFFF">
              <a:alpha val="3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96978" y="3265944"/>
            <a:ext cx="356188" cy="400110"/>
          </a:xfrm>
          <a:prstGeom prst="rect">
            <a:avLst/>
          </a:prstGeom>
          <a:solidFill>
            <a:srgbClr val="FFFFFF">
              <a:alpha val="4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85489" y="622540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84043" y="643894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64166" y="632454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227" y="1830288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Lake Mansfield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3" name="Ink 42"/>
              <p14:cNvContentPartPr/>
              <p14:nvPr/>
            </p14:nvContentPartPr>
            <p14:xfrm>
              <a:off x="2839680" y="2500200"/>
              <a:ext cx="1893600" cy="250956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3840" y="2484360"/>
                <a:ext cx="1925280" cy="254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078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23" b="12222"/>
          <a:stretch/>
        </p:blipFill>
        <p:spPr>
          <a:xfrm>
            <a:off x="1676400" y="20027"/>
            <a:ext cx="5943600" cy="6837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9936" y="322522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C6600"/>
                </a:solidFill>
              </a:rPr>
              <a:t>O</a:t>
            </a:r>
            <a:endParaRPr lang="en-US" sz="2800" dirty="0">
              <a:solidFill>
                <a:srgbClr val="CC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309508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C6600"/>
                </a:solidFill>
              </a:rPr>
              <a:t>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4486" y="24384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4343" y="343901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47244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7784" y="450987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8254" y="40386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7926" y="22860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1600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15240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0286" y="16764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-76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5643" y="171470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6243" y="622540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4607" y="641053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3725" y="632454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1572" y="115318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91768" y="126239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6364" y="106010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55668" y="42613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31401" y="406714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00668" y="30125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60616" y="261848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0" y="1219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97916" y="11430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29158" y="131885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63799" y="182400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82220" y="257185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88014" y="341561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37379" y="417392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44528" y="94720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96978" y="3265944"/>
            <a:ext cx="356188" cy="400110"/>
          </a:xfrm>
          <a:prstGeom prst="rect">
            <a:avLst/>
          </a:prstGeom>
          <a:solidFill>
            <a:srgbClr val="FFFFFF">
              <a:alpha val="4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85489" y="622540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84043" y="643894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64166" y="632454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7" name="Ink 46"/>
              <p14:cNvContentPartPr/>
              <p14:nvPr/>
            </p14:nvContentPartPr>
            <p14:xfrm>
              <a:off x="2839680" y="2500200"/>
              <a:ext cx="1893600" cy="250956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3840" y="2484360"/>
                <a:ext cx="1925280" cy="254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201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23" b="12222"/>
          <a:stretch/>
        </p:blipFill>
        <p:spPr>
          <a:xfrm>
            <a:off x="1676400" y="20027"/>
            <a:ext cx="5943600" cy="6837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9936" y="322522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C6600"/>
                </a:solidFill>
              </a:rPr>
              <a:t>O</a:t>
            </a:r>
            <a:endParaRPr lang="en-US" sz="2800" dirty="0">
              <a:solidFill>
                <a:srgbClr val="CC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309508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C6600"/>
                </a:solidFill>
              </a:rPr>
              <a:t>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4486" y="24384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4343" y="343901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47244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7784" y="450987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8254" y="40386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7926" y="22860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1600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15240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0286" y="16764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-76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5643" y="171470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6243" y="622540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4607" y="641053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3725" y="632454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1572" y="115318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91768" y="126239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6364" y="106010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55668" y="42613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31401" y="406714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00668" y="30125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60616" y="261848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0" y="12192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97916" y="11430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95800" y="9144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7" name="Freeform 6"/>
          <p:cNvSpPr/>
          <p:nvPr/>
        </p:nvSpPr>
        <p:spPr>
          <a:xfrm>
            <a:off x="5677469" y="1553800"/>
            <a:ext cx="232012" cy="1912731"/>
          </a:xfrm>
          <a:custGeom>
            <a:avLst/>
            <a:gdLst>
              <a:gd name="connsiteX0" fmla="*/ 95534 w 232012"/>
              <a:gd name="connsiteY0" fmla="*/ 1912731 h 1912731"/>
              <a:gd name="connsiteX1" fmla="*/ 122830 w 232012"/>
              <a:gd name="connsiteY1" fmla="*/ 1844493 h 1912731"/>
              <a:gd name="connsiteX2" fmla="*/ 109182 w 232012"/>
              <a:gd name="connsiteY2" fmla="*/ 1708015 h 1912731"/>
              <a:gd name="connsiteX3" fmla="*/ 68238 w 232012"/>
              <a:gd name="connsiteY3" fmla="*/ 1503299 h 1912731"/>
              <a:gd name="connsiteX4" fmla="*/ 54591 w 232012"/>
              <a:gd name="connsiteY4" fmla="*/ 1462355 h 1912731"/>
              <a:gd name="connsiteX5" fmla="*/ 0 w 232012"/>
              <a:gd name="connsiteY5" fmla="*/ 1380469 h 1912731"/>
              <a:gd name="connsiteX6" fmla="*/ 13647 w 232012"/>
              <a:gd name="connsiteY6" fmla="*/ 1339525 h 1912731"/>
              <a:gd name="connsiteX7" fmla="*/ 54591 w 232012"/>
              <a:gd name="connsiteY7" fmla="*/ 1325878 h 1912731"/>
              <a:gd name="connsiteX8" fmla="*/ 136477 w 232012"/>
              <a:gd name="connsiteY8" fmla="*/ 1284934 h 1912731"/>
              <a:gd name="connsiteX9" fmla="*/ 163773 w 232012"/>
              <a:gd name="connsiteY9" fmla="*/ 1011979 h 1912731"/>
              <a:gd name="connsiteX10" fmla="*/ 191068 w 232012"/>
              <a:gd name="connsiteY10" fmla="*/ 848206 h 1912731"/>
              <a:gd name="connsiteX11" fmla="*/ 204716 w 232012"/>
              <a:gd name="connsiteY11" fmla="*/ 575251 h 1912731"/>
              <a:gd name="connsiteX12" fmla="*/ 218364 w 232012"/>
              <a:gd name="connsiteY12" fmla="*/ 452421 h 1912731"/>
              <a:gd name="connsiteX13" fmla="*/ 232012 w 232012"/>
              <a:gd name="connsiteY13" fmla="*/ 234057 h 1912731"/>
              <a:gd name="connsiteX14" fmla="*/ 218364 w 232012"/>
              <a:gd name="connsiteY14" fmla="*/ 56636 h 1912731"/>
              <a:gd name="connsiteX15" fmla="*/ 204716 w 232012"/>
              <a:gd name="connsiteY15" fmla="*/ 2045 h 191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2012" h="1912731">
                <a:moveTo>
                  <a:pt x="95534" y="1912731"/>
                </a:moveTo>
                <a:cubicBezTo>
                  <a:pt x="104633" y="1889985"/>
                  <a:pt x="121200" y="1868937"/>
                  <a:pt x="122830" y="1844493"/>
                </a:cubicBezTo>
                <a:cubicBezTo>
                  <a:pt x="125871" y="1798875"/>
                  <a:pt x="113968" y="1753483"/>
                  <a:pt x="109182" y="1708015"/>
                </a:cubicBezTo>
                <a:cubicBezTo>
                  <a:pt x="93650" y="1560464"/>
                  <a:pt x="107658" y="1621560"/>
                  <a:pt x="68238" y="1503299"/>
                </a:cubicBezTo>
                <a:cubicBezTo>
                  <a:pt x="63689" y="1489651"/>
                  <a:pt x="62571" y="1474325"/>
                  <a:pt x="54591" y="1462355"/>
                </a:cubicBezTo>
                <a:lnTo>
                  <a:pt x="0" y="1380469"/>
                </a:lnTo>
                <a:cubicBezTo>
                  <a:pt x="4549" y="1366821"/>
                  <a:pt x="3474" y="1349698"/>
                  <a:pt x="13647" y="1339525"/>
                </a:cubicBezTo>
                <a:cubicBezTo>
                  <a:pt x="23820" y="1329352"/>
                  <a:pt x="41724" y="1332312"/>
                  <a:pt x="54591" y="1325878"/>
                </a:cubicBezTo>
                <a:cubicBezTo>
                  <a:pt x="160428" y="1272960"/>
                  <a:pt x="33556" y="1319242"/>
                  <a:pt x="136477" y="1284934"/>
                </a:cubicBezTo>
                <a:cubicBezTo>
                  <a:pt x="175899" y="1166671"/>
                  <a:pt x="142415" y="1278947"/>
                  <a:pt x="163773" y="1011979"/>
                </a:cubicBezTo>
                <a:cubicBezTo>
                  <a:pt x="171290" y="918016"/>
                  <a:pt x="172851" y="921078"/>
                  <a:pt x="191068" y="848206"/>
                </a:cubicBezTo>
                <a:cubicBezTo>
                  <a:pt x="195617" y="757221"/>
                  <a:pt x="198448" y="666134"/>
                  <a:pt x="204716" y="575251"/>
                </a:cubicBezTo>
                <a:cubicBezTo>
                  <a:pt x="207550" y="534153"/>
                  <a:pt x="215079" y="493485"/>
                  <a:pt x="218364" y="452421"/>
                </a:cubicBezTo>
                <a:cubicBezTo>
                  <a:pt x="224180" y="379723"/>
                  <a:pt x="227463" y="306845"/>
                  <a:pt x="232012" y="234057"/>
                </a:cubicBezTo>
                <a:cubicBezTo>
                  <a:pt x="227463" y="174917"/>
                  <a:pt x="225721" y="115493"/>
                  <a:pt x="218364" y="56636"/>
                </a:cubicBezTo>
                <a:cubicBezTo>
                  <a:pt x="203277" y="-64055"/>
                  <a:pt x="204716" y="53933"/>
                  <a:pt x="204716" y="2045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663013" y="764275"/>
            <a:ext cx="1246468" cy="791570"/>
          </a:xfrm>
          <a:custGeom>
            <a:avLst/>
            <a:gdLst>
              <a:gd name="connsiteX0" fmla="*/ 1246468 w 1246468"/>
              <a:gd name="connsiteY0" fmla="*/ 791570 h 791570"/>
              <a:gd name="connsiteX1" fmla="*/ 1178229 w 1246468"/>
              <a:gd name="connsiteY1" fmla="*/ 764274 h 791570"/>
              <a:gd name="connsiteX2" fmla="*/ 1164581 w 1246468"/>
              <a:gd name="connsiteY2" fmla="*/ 668740 h 791570"/>
              <a:gd name="connsiteX3" fmla="*/ 1150933 w 1246468"/>
              <a:gd name="connsiteY3" fmla="*/ 614149 h 791570"/>
              <a:gd name="connsiteX4" fmla="*/ 1123638 w 1246468"/>
              <a:gd name="connsiteY4" fmla="*/ 573206 h 791570"/>
              <a:gd name="connsiteX5" fmla="*/ 1041751 w 1246468"/>
              <a:gd name="connsiteY5" fmla="*/ 545910 h 791570"/>
              <a:gd name="connsiteX6" fmla="*/ 823387 w 1246468"/>
              <a:gd name="connsiteY6" fmla="*/ 559558 h 791570"/>
              <a:gd name="connsiteX7" fmla="*/ 700557 w 1246468"/>
              <a:gd name="connsiteY7" fmla="*/ 573206 h 791570"/>
              <a:gd name="connsiteX8" fmla="*/ 659614 w 1246468"/>
              <a:gd name="connsiteY8" fmla="*/ 559558 h 791570"/>
              <a:gd name="connsiteX9" fmla="*/ 605023 w 1246468"/>
              <a:gd name="connsiteY9" fmla="*/ 545910 h 791570"/>
              <a:gd name="connsiteX10" fmla="*/ 564080 w 1246468"/>
              <a:gd name="connsiteY10" fmla="*/ 518615 h 791570"/>
              <a:gd name="connsiteX11" fmla="*/ 482193 w 1246468"/>
              <a:gd name="connsiteY11" fmla="*/ 491319 h 791570"/>
              <a:gd name="connsiteX12" fmla="*/ 400306 w 1246468"/>
              <a:gd name="connsiteY12" fmla="*/ 423080 h 791570"/>
              <a:gd name="connsiteX13" fmla="*/ 359363 w 1246468"/>
              <a:gd name="connsiteY13" fmla="*/ 409432 h 791570"/>
              <a:gd name="connsiteX14" fmla="*/ 291124 w 1246468"/>
              <a:gd name="connsiteY14" fmla="*/ 382137 h 791570"/>
              <a:gd name="connsiteX15" fmla="*/ 250181 w 1246468"/>
              <a:gd name="connsiteY15" fmla="*/ 327546 h 791570"/>
              <a:gd name="connsiteX16" fmla="*/ 195590 w 1246468"/>
              <a:gd name="connsiteY16" fmla="*/ 204716 h 791570"/>
              <a:gd name="connsiteX17" fmla="*/ 113703 w 1246468"/>
              <a:gd name="connsiteY17" fmla="*/ 150125 h 791570"/>
              <a:gd name="connsiteX18" fmla="*/ 45465 w 1246468"/>
              <a:gd name="connsiteY18" fmla="*/ 81886 h 791570"/>
              <a:gd name="connsiteX19" fmla="*/ 4521 w 1246468"/>
              <a:gd name="connsiteY19" fmla="*/ 68238 h 791570"/>
              <a:gd name="connsiteX20" fmla="*/ 4521 w 1246468"/>
              <a:gd name="connsiteY20" fmla="*/ 0 h 7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46468" h="791570">
                <a:moveTo>
                  <a:pt x="1246468" y="791570"/>
                </a:moveTo>
                <a:cubicBezTo>
                  <a:pt x="1223722" y="782471"/>
                  <a:pt x="1191818" y="784658"/>
                  <a:pt x="1178229" y="764274"/>
                </a:cubicBezTo>
                <a:cubicBezTo>
                  <a:pt x="1160385" y="737509"/>
                  <a:pt x="1170335" y="700389"/>
                  <a:pt x="1164581" y="668740"/>
                </a:cubicBezTo>
                <a:cubicBezTo>
                  <a:pt x="1161226" y="650286"/>
                  <a:pt x="1158322" y="631389"/>
                  <a:pt x="1150933" y="614149"/>
                </a:cubicBezTo>
                <a:cubicBezTo>
                  <a:pt x="1144472" y="599073"/>
                  <a:pt x="1137547" y="581899"/>
                  <a:pt x="1123638" y="573206"/>
                </a:cubicBezTo>
                <a:cubicBezTo>
                  <a:pt x="1099239" y="557957"/>
                  <a:pt x="1041751" y="545910"/>
                  <a:pt x="1041751" y="545910"/>
                </a:cubicBezTo>
                <a:cubicBezTo>
                  <a:pt x="968963" y="550459"/>
                  <a:pt x="895425" y="548184"/>
                  <a:pt x="823387" y="559558"/>
                </a:cubicBezTo>
                <a:cubicBezTo>
                  <a:pt x="659144" y="585491"/>
                  <a:pt x="967796" y="617743"/>
                  <a:pt x="700557" y="573206"/>
                </a:cubicBezTo>
                <a:cubicBezTo>
                  <a:pt x="686909" y="568657"/>
                  <a:pt x="673446" y="563510"/>
                  <a:pt x="659614" y="559558"/>
                </a:cubicBezTo>
                <a:cubicBezTo>
                  <a:pt x="641579" y="554405"/>
                  <a:pt x="622263" y="553299"/>
                  <a:pt x="605023" y="545910"/>
                </a:cubicBezTo>
                <a:cubicBezTo>
                  <a:pt x="589947" y="539449"/>
                  <a:pt x="579069" y="525277"/>
                  <a:pt x="564080" y="518615"/>
                </a:cubicBezTo>
                <a:cubicBezTo>
                  <a:pt x="537788" y="506930"/>
                  <a:pt x="482193" y="491319"/>
                  <a:pt x="482193" y="491319"/>
                </a:cubicBezTo>
                <a:cubicBezTo>
                  <a:pt x="452009" y="461135"/>
                  <a:pt x="438309" y="442082"/>
                  <a:pt x="400306" y="423080"/>
                </a:cubicBezTo>
                <a:cubicBezTo>
                  <a:pt x="387439" y="416646"/>
                  <a:pt x="372833" y="414483"/>
                  <a:pt x="359363" y="409432"/>
                </a:cubicBezTo>
                <a:cubicBezTo>
                  <a:pt x="336424" y="400830"/>
                  <a:pt x="313870" y="391235"/>
                  <a:pt x="291124" y="382137"/>
                </a:cubicBezTo>
                <a:cubicBezTo>
                  <a:pt x="277476" y="363940"/>
                  <a:pt x="260353" y="347891"/>
                  <a:pt x="250181" y="327546"/>
                </a:cubicBezTo>
                <a:cubicBezTo>
                  <a:pt x="230977" y="289136"/>
                  <a:pt x="231277" y="235942"/>
                  <a:pt x="195590" y="204716"/>
                </a:cubicBezTo>
                <a:cubicBezTo>
                  <a:pt x="170901" y="183114"/>
                  <a:pt x="113703" y="150125"/>
                  <a:pt x="113703" y="150125"/>
                </a:cubicBezTo>
                <a:cubicBezTo>
                  <a:pt x="86408" y="109182"/>
                  <a:pt x="90957" y="104632"/>
                  <a:pt x="45465" y="81886"/>
                </a:cubicBezTo>
                <a:cubicBezTo>
                  <a:pt x="32598" y="75452"/>
                  <a:pt x="10955" y="81105"/>
                  <a:pt x="4521" y="68238"/>
                </a:cubicBezTo>
                <a:cubicBezTo>
                  <a:pt x="-5652" y="47893"/>
                  <a:pt x="4521" y="22746"/>
                  <a:pt x="4521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712191" y="682388"/>
            <a:ext cx="928048" cy="1050878"/>
          </a:xfrm>
          <a:custGeom>
            <a:avLst/>
            <a:gdLst>
              <a:gd name="connsiteX0" fmla="*/ 928048 w 928048"/>
              <a:gd name="connsiteY0" fmla="*/ 109182 h 1050878"/>
              <a:gd name="connsiteX1" fmla="*/ 477672 w 928048"/>
              <a:gd name="connsiteY1" fmla="*/ 81887 h 1050878"/>
              <a:gd name="connsiteX2" fmla="*/ 395785 w 928048"/>
              <a:gd name="connsiteY2" fmla="*/ 54591 h 1050878"/>
              <a:gd name="connsiteX3" fmla="*/ 313899 w 928048"/>
              <a:gd name="connsiteY3" fmla="*/ 27296 h 1050878"/>
              <a:gd name="connsiteX4" fmla="*/ 272955 w 928048"/>
              <a:gd name="connsiteY4" fmla="*/ 13648 h 1050878"/>
              <a:gd name="connsiteX5" fmla="*/ 232012 w 928048"/>
              <a:gd name="connsiteY5" fmla="*/ 0 h 1050878"/>
              <a:gd name="connsiteX6" fmla="*/ 191069 w 928048"/>
              <a:gd name="connsiteY6" fmla="*/ 27296 h 1050878"/>
              <a:gd name="connsiteX7" fmla="*/ 163773 w 928048"/>
              <a:gd name="connsiteY7" fmla="*/ 68239 h 1050878"/>
              <a:gd name="connsiteX8" fmla="*/ 122830 w 928048"/>
              <a:gd name="connsiteY8" fmla="*/ 81887 h 1050878"/>
              <a:gd name="connsiteX9" fmla="*/ 95534 w 928048"/>
              <a:gd name="connsiteY9" fmla="*/ 477672 h 1050878"/>
              <a:gd name="connsiteX10" fmla="*/ 68239 w 928048"/>
              <a:gd name="connsiteY10" fmla="*/ 559558 h 1050878"/>
              <a:gd name="connsiteX11" fmla="*/ 54591 w 928048"/>
              <a:gd name="connsiteY11" fmla="*/ 600502 h 1050878"/>
              <a:gd name="connsiteX12" fmla="*/ 40943 w 928048"/>
              <a:gd name="connsiteY12" fmla="*/ 641445 h 1050878"/>
              <a:gd name="connsiteX13" fmla="*/ 27296 w 928048"/>
              <a:gd name="connsiteY13" fmla="*/ 709684 h 1050878"/>
              <a:gd name="connsiteX14" fmla="*/ 0 w 928048"/>
              <a:gd name="connsiteY14" fmla="*/ 750627 h 1050878"/>
              <a:gd name="connsiteX15" fmla="*/ 13648 w 928048"/>
              <a:gd name="connsiteY15" fmla="*/ 846161 h 1050878"/>
              <a:gd name="connsiteX16" fmla="*/ 68239 w 928048"/>
              <a:gd name="connsiteY16" fmla="*/ 928048 h 1050878"/>
              <a:gd name="connsiteX17" fmla="*/ 95534 w 928048"/>
              <a:gd name="connsiteY17" fmla="*/ 968991 h 1050878"/>
              <a:gd name="connsiteX18" fmla="*/ 109182 w 928048"/>
              <a:gd name="connsiteY18" fmla="*/ 1009934 h 1050878"/>
              <a:gd name="connsiteX19" fmla="*/ 109182 w 928048"/>
              <a:gd name="connsiteY19" fmla="*/ 1050878 h 10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28048" h="1050878">
                <a:moveTo>
                  <a:pt x="928048" y="109182"/>
                </a:moveTo>
                <a:cubicBezTo>
                  <a:pt x="903373" y="108195"/>
                  <a:pt x="585996" y="105099"/>
                  <a:pt x="477672" y="81887"/>
                </a:cubicBezTo>
                <a:cubicBezTo>
                  <a:pt x="449538" y="75858"/>
                  <a:pt x="423081" y="63690"/>
                  <a:pt x="395785" y="54591"/>
                </a:cubicBezTo>
                <a:lnTo>
                  <a:pt x="313899" y="27296"/>
                </a:lnTo>
                <a:lnTo>
                  <a:pt x="272955" y="13648"/>
                </a:lnTo>
                <a:lnTo>
                  <a:pt x="232012" y="0"/>
                </a:lnTo>
                <a:cubicBezTo>
                  <a:pt x="218364" y="9099"/>
                  <a:pt x="202667" y="15698"/>
                  <a:pt x="191069" y="27296"/>
                </a:cubicBezTo>
                <a:cubicBezTo>
                  <a:pt x="179471" y="38894"/>
                  <a:pt x="176581" y="57992"/>
                  <a:pt x="163773" y="68239"/>
                </a:cubicBezTo>
                <a:cubicBezTo>
                  <a:pt x="152539" y="77226"/>
                  <a:pt x="136478" y="77338"/>
                  <a:pt x="122830" y="81887"/>
                </a:cubicBezTo>
                <a:cubicBezTo>
                  <a:pt x="76081" y="268878"/>
                  <a:pt x="143272" y="-15622"/>
                  <a:pt x="95534" y="477672"/>
                </a:cubicBezTo>
                <a:cubicBezTo>
                  <a:pt x="92763" y="506310"/>
                  <a:pt x="77337" y="532263"/>
                  <a:pt x="68239" y="559558"/>
                </a:cubicBezTo>
                <a:lnTo>
                  <a:pt x="54591" y="600502"/>
                </a:lnTo>
                <a:cubicBezTo>
                  <a:pt x="50042" y="614150"/>
                  <a:pt x="43764" y="627338"/>
                  <a:pt x="40943" y="641445"/>
                </a:cubicBezTo>
                <a:cubicBezTo>
                  <a:pt x="36394" y="664191"/>
                  <a:pt x="35441" y="687964"/>
                  <a:pt x="27296" y="709684"/>
                </a:cubicBezTo>
                <a:cubicBezTo>
                  <a:pt x="21537" y="725042"/>
                  <a:pt x="9099" y="736979"/>
                  <a:pt x="0" y="750627"/>
                </a:cubicBezTo>
                <a:cubicBezTo>
                  <a:pt x="4549" y="782472"/>
                  <a:pt x="2100" y="816137"/>
                  <a:pt x="13648" y="846161"/>
                </a:cubicBezTo>
                <a:cubicBezTo>
                  <a:pt x="25424" y="876780"/>
                  <a:pt x="50042" y="900752"/>
                  <a:pt x="68239" y="928048"/>
                </a:cubicBezTo>
                <a:cubicBezTo>
                  <a:pt x="77337" y="941696"/>
                  <a:pt x="90347" y="953430"/>
                  <a:pt x="95534" y="968991"/>
                </a:cubicBezTo>
                <a:cubicBezTo>
                  <a:pt x="100083" y="982639"/>
                  <a:pt x="106817" y="995744"/>
                  <a:pt x="109182" y="1009934"/>
                </a:cubicBezTo>
                <a:cubicBezTo>
                  <a:pt x="111426" y="1023396"/>
                  <a:pt x="109182" y="1037230"/>
                  <a:pt x="109182" y="1050878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529013" y="1714500"/>
            <a:ext cx="314325" cy="657291"/>
          </a:xfrm>
          <a:custGeom>
            <a:avLst/>
            <a:gdLst>
              <a:gd name="connsiteX0" fmla="*/ 314325 w 314325"/>
              <a:gd name="connsiteY0" fmla="*/ 0 h 657291"/>
              <a:gd name="connsiteX1" fmla="*/ 309562 w 314325"/>
              <a:gd name="connsiteY1" fmla="*/ 61913 h 657291"/>
              <a:gd name="connsiteX2" fmla="*/ 300037 w 314325"/>
              <a:gd name="connsiteY2" fmla="*/ 90488 h 657291"/>
              <a:gd name="connsiteX3" fmla="*/ 295275 w 314325"/>
              <a:gd name="connsiteY3" fmla="*/ 104775 h 657291"/>
              <a:gd name="connsiteX4" fmla="*/ 276225 w 314325"/>
              <a:gd name="connsiteY4" fmla="*/ 152400 h 657291"/>
              <a:gd name="connsiteX5" fmla="*/ 266700 w 314325"/>
              <a:gd name="connsiteY5" fmla="*/ 166688 h 657291"/>
              <a:gd name="connsiteX6" fmla="*/ 238125 w 314325"/>
              <a:gd name="connsiteY6" fmla="*/ 185738 h 657291"/>
              <a:gd name="connsiteX7" fmla="*/ 228600 w 314325"/>
              <a:gd name="connsiteY7" fmla="*/ 200025 h 657291"/>
              <a:gd name="connsiteX8" fmla="*/ 204787 w 314325"/>
              <a:gd name="connsiteY8" fmla="*/ 204788 h 657291"/>
              <a:gd name="connsiteX9" fmla="*/ 176212 w 314325"/>
              <a:gd name="connsiteY9" fmla="*/ 214313 h 657291"/>
              <a:gd name="connsiteX10" fmla="*/ 161925 w 314325"/>
              <a:gd name="connsiteY10" fmla="*/ 219075 h 657291"/>
              <a:gd name="connsiteX11" fmla="*/ 147637 w 314325"/>
              <a:gd name="connsiteY11" fmla="*/ 228600 h 657291"/>
              <a:gd name="connsiteX12" fmla="*/ 123825 w 314325"/>
              <a:gd name="connsiteY12" fmla="*/ 233363 h 657291"/>
              <a:gd name="connsiteX13" fmla="*/ 104775 w 314325"/>
              <a:gd name="connsiteY13" fmla="*/ 238125 h 657291"/>
              <a:gd name="connsiteX14" fmla="*/ 95250 w 314325"/>
              <a:gd name="connsiteY14" fmla="*/ 252413 h 657291"/>
              <a:gd name="connsiteX15" fmla="*/ 85725 w 314325"/>
              <a:gd name="connsiteY15" fmla="*/ 285750 h 657291"/>
              <a:gd name="connsiteX16" fmla="*/ 95250 w 314325"/>
              <a:gd name="connsiteY16" fmla="*/ 452438 h 657291"/>
              <a:gd name="connsiteX17" fmla="*/ 90487 w 314325"/>
              <a:gd name="connsiteY17" fmla="*/ 533400 h 657291"/>
              <a:gd name="connsiteX18" fmla="*/ 85725 w 314325"/>
              <a:gd name="connsiteY18" fmla="*/ 557213 h 657291"/>
              <a:gd name="connsiteX19" fmla="*/ 76200 w 314325"/>
              <a:gd name="connsiteY19" fmla="*/ 571500 h 657291"/>
              <a:gd name="connsiteX20" fmla="*/ 66675 w 314325"/>
              <a:gd name="connsiteY20" fmla="*/ 600075 h 657291"/>
              <a:gd name="connsiteX21" fmla="*/ 33337 w 314325"/>
              <a:gd name="connsiteY21" fmla="*/ 638175 h 657291"/>
              <a:gd name="connsiteX22" fmla="*/ 23812 w 314325"/>
              <a:gd name="connsiteY22" fmla="*/ 652463 h 657291"/>
              <a:gd name="connsiteX23" fmla="*/ 0 w 314325"/>
              <a:gd name="connsiteY23" fmla="*/ 657225 h 65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4325" h="657291">
                <a:moveTo>
                  <a:pt x="314325" y="0"/>
                </a:moveTo>
                <a:cubicBezTo>
                  <a:pt x="312737" y="20638"/>
                  <a:pt x="312790" y="41468"/>
                  <a:pt x="309562" y="61913"/>
                </a:cubicBezTo>
                <a:cubicBezTo>
                  <a:pt x="307996" y="71830"/>
                  <a:pt x="303212" y="80963"/>
                  <a:pt x="300037" y="90488"/>
                </a:cubicBezTo>
                <a:lnTo>
                  <a:pt x="295275" y="104775"/>
                </a:lnTo>
                <a:cubicBezTo>
                  <a:pt x="287146" y="169798"/>
                  <a:pt x="302349" y="126275"/>
                  <a:pt x="276225" y="152400"/>
                </a:cubicBezTo>
                <a:cubicBezTo>
                  <a:pt x="272178" y="156448"/>
                  <a:pt x="271008" y="162919"/>
                  <a:pt x="266700" y="166688"/>
                </a:cubicBezTo>
                <a:cubicBezTo>
                  <a:pt x="258085" y="174226"/>
                  <a:pt x="238125" y="185738"/>
                  <a:pt x="238125" y="185738"/>
                </a:cubicBezTo>
                <a:cubicBezTo>
                  <a:pt x="234950" y="190500"/>
                  <a:pt x="233570" y="197185"/>
                  <a:pt x="228600" y="200025"/>
                </a:cubicBezTo>
                <a:cubicBezTo>
                  <a:pt x="221572" y="204041"/>
                  <a:pt x="212597" y="202658"/>
                  <a:pt x="204787" y="204788"/>
                </a:cubicBezTo>
                <a:cubicBezTo>
                  <a:pt x="195101" y="207430"/>
                  <a:pt x="185737" y="211138"/>
                  <a:pt x="176212" y="214313"/>
                </a:cubicBezTo>
                <a:lnTo>
                  <a:pt x="161925" y="219075"/>
                </a:lnTo>
                <a:cubicBezTo>
                  <a:pt x="157162" y="222250"/>
                  <a:pt x="152996" y="226590"/>
                  <a:pt x="147637" y="228600"/>
                </a:cubicBezTo>
                <a:cubicBezTo>
                  <a:pt x="140058" y="231442"/>
                  <a:pt x="131727" y="231607"/>
                  <a:pt x="123825" y="233363"/>
                </a:cubicBezTo>
                <a:cubicBezTo>
                  <a:pt x="117435" y="234783"/>
                  <a:pt x="111125" y="236538"/>
                  <a:pt x="104775" y="238125"/>
                </a:cubicBezTo>
                <a:cubicBezTo>
                  <a:pt x="101600" y="242888"/>
                  <a:pt x="97810" y="247293"/>
                  <a:pt x="95250" y="252413"/>
                </a:cubicBezTo>
                <a:cubicBezTo>
                  <a:pt x="91831" y="259250"/>
                  <a:pt x="87252" y="279640"/>
                  <a:pt x="85725" y="285750"/>
                </a:cubicBezTo>
                <a:cubicBezTo>
                  <a:pt x="95473" y="353996"/>
                  <a:pt x="95250" y="344020"/>
                  <a:pt x="95250" y="452438"/>
                </a:cubicBezTo>
                <a:cubicBezTo>
                  <a:pt x="95250" y="479472"/>
                  <a:pt x="92935" y="506477"/>
                  <a:pt x="90487" y="533400"/>
                </a:cubicBezTo>
                <a:cubicBezTo>
                  <a:pt x="89754" y="541462"/>
                  <a:pt x="88567" y="549634"/>
                  <a:pt x="85725" y="557213"/>
                </a:cubicBezTo>
                <a:cubicBezTo>
                  <a:pt x="83715" y="562572"/>
                  <a:pt x="78525" y="566270"/>
                  <a:pt x="76200" y="571500"/>
                </a:cubicBezTo>
                <a:cubicBezTo>
                  <a:pt x="72122" y="580675"/>
                  <a:pt x="72244" y="591721"/>
                  <a:pt x="66675" y="600075"/>
                </a:cubicBezTo>
                <a:cubicBezTo>
                  <a:pt x="44450" y="633413"/>
                  <a:pt x="57150" y="622300"/>
                  <a:pt x="33337" y="638175"/>
                </a:cubicBezTo>
                <a:cubicBezTo>
                  <a:pt x="30162" y="642938"/>
                  <a:pt x="28282" y="648887"/>
                  <a:pt x="23812" y="652463"/>
                </a:cubicBezTo>
                <a:cubicBezTo>
                  <a:pt x="16605" y="658229"/>
                  <a:pt x="8162" y="657225"/>
                  <a:pt x="0" y="657225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024313" y="3624263"/>
            <a:ext cx="1700212" cy="1157287"/>
          </a:xfrm>
          <a:custGeom>
            <a:avLst/>
            <a:gdLst>
              <a:gd name="connsiteX0" fmla="*/ 0 w 1700212"/>
              <a:gd name="connsiteY0" fmla="*/ 1033462 h 1157287"/>
              <a:gd name="connsiteX1" fmla="*/ 90487 w 1700212"/>
              <a:gd name="connsiteY1" fmla="*/ 1038225 h 1157287"/>
              <a:gd name="connsiteX2" fmla="*/ 104775 w 1700212"/>
              <a:gd name="connsiteY2" fmla="*/ 1042987 h 1157287"/>
              <a:gd name="connsiteX3" fmla="*/ 133350 w 1700212"/>
              <a:gd name="connsiteY3" fmla="*/ 1047750 h 1157287"/>
              <a:gd name="connsiteX4" fmla="*/ 176212 w 1700212"/>
              <a:gd name="connsiteY4" fmla="*/ 1057275 h 1157287"/>
              <a:gd name="connsiteX5" fmla="*/ 252412 w 1700212"/>
              <a:gd name="connsiteY5" fmla="*/ 1066800 h 1157287"/>
              <a:gd name="connsiteX6" fmla="*/ 280987 w 1700212"/>
              <a:gd name="connsiteY6" fmla="*/ 1076325 h 1157287"/>
              <a:gd name="connsiteX7" fmla="*/ 309562 w 1700212"/>
              <a:gd name="connsiteY7" fmla="*/ 1090612 h 1157287"/>
              <a:gd name="connsiteX8" fmla="*/ 323850 w 1700212"/>
              <a:gd name="connsiteY8" fmla="*/ 1100137 h 1157287"/>
              <a:gd name="connsiteX9" fmla="*/ 357187 w 1700212"/>
              <a:gd name="connsiteY9" fmla="*/ 1109662 h 1157287"/>
              <a:gd name="connsiteX10" fmla="*/ 371475 w 1700212"/>
              <a:gd name="connsiteY10" fmla="*/ 1114425 h 1157287"/>
              <a:gd name="connsiteX11" fmla="*/ 390525 w 1700212"/>
              <a:gd name="connsiteY11" fmla="*/ 1119187 h 1157287"/>
              <a:gd name="connsiteX12" fmla="*/ 419100 w 1700212"/>
              <a:gd name="connsiteY12" fmla="*/ 1133475 h 1157287"/>
              <a:gd name="connsiteX13" fmla="*/ 447675 w 1700212"/>
              <a:gd name="connsiteY13" fmla="*/ 1143000 h 1157287"/>
              <a:gd name="connsiteX14" fmla="*/ 509587 w 1700212"/>
              <a:gd name="connsiteY14" fmla="*/ 1157287 h 1157287"/>
              <a:gd name="connsiteX15" fmla="*/ 619125 w 1700212"/>
              <a:gd name="connsiteY15" fmla="*/ 1152525 h 1157287"/>
              <a:gd name="connsiteX16" fmla="*/ 633412 w 1700212"/>
              <a:gd name="connsiteY16" fmla="*/ 1143000 h 1157287"/>
              <a:gd name="connsiteX17" fmla="*/ 647700 w 1700212"/>
              <a:gd name="connsiteY17" fmla="*/ 1138237 h 1157287"/>
              <a:gd name="connsiteX18" fmla="*/ 676275 w 1700212"/>
              <a:gd name="connsiteY18" fmla="*/ 1119187 h 1157287"/>
              <a:gd name="connsiteX19" fmla="*/ 685800 w 1700212"/>
              <a:gd name="connsiteY19" fmla="*/ 1104900 h 1157287"/>
              <a:gd name="connsiteX20" fmla="*/ 733425 w 1700212"/>
              <a:gd name="connsiteY20" fmla="*/ 1076325 h 1157287"/>
              <a:gd name="connsiteX21" fmla="*/ 762000 w 1700212"/>
              <a:gd name="connsiteY21" fmla="*/ 1066800 h 1157287"/>
              <a:gd name="connsiteX22" fmla="*/ 776287 w 1700212"/>
              <a:gd name="connsiteY22" fmla="*/ 1057275 h 1157287"/>
              <a:gd name="connsiteX23" fmla="*/ 795337 w 1700212"/>
              <a:gd name="connsiteY23" fmla="*/ 1028700 h 1157287"/>
              <a:gd name="connsiteX24" fmla="*/ 819150 w 1700212"/>
              <a:gd name="connsiteY24" fmla="*/ 1023937 h 1157287"/>
              <a:gd name="connsiteX25" fmla="*/ 833437 w 1700212"/>
              <a:gd name="connsiteY25" fmla="*/ 1014412 h 1157287"/>
              <a:gd name="connsiteX26" fmla="*/ 847725 w 1700212"/>
              <a:gd name="connsiteY26" fmla="*/ 1009650 h 1157287"/>
              <a:gd name="connsiteX27" fmla="*/ 871537 w 1700212"/>
              <a:gd name="connsiteY27" fmla="*/ 990600 h 1157287"/>
              <a:gd name="connsiteX28" fmla="*/ 885825 w 1700212"/>
              <a:gd name="connsiteY28" fmla="*/ 976312 h 1157287"/>
              <a:gd name="connsiteX29" fmla="*/ 895350 w 1700212"/>
              <a:gd name="connsiteY29" fmla="*/ 962025 h 1157287"/>
              <a:gd name="connsiteX30" fmla="*/ 914400 w 1700212"/>
              <a:gd name="connsiteY30" fmla="*/ 947737 h 1157287"/>
              <a:gd name="connsiteX31" fmla="*/ 928687 w 1700212"/>
              <a:gd name="connsiteY31" fmla="*/ 933450 h 1157287"/>
              <a:gd name="connsiteX32" fmla="*/ 957262 w 1700212"/>
              <a:gd name="connsiteY32" fmla="*/ 923925 h 1157287"/>
              <a:gd name="connsiteX33" fmla="*/ 971550 w 1700212"/>
              <a:gd name="connsiteY33" fmla="*/ 919162 h 1157287"/>
              <a:gd name="connsiteX34" fmla="*/ 985837 w 1700212"/>
              <a:gd name="connsiteY34" fmla="*/ 909637 h 1157287"/>
              <a:gd name="connsiteX35" fmla="*/ 1028700 w 1700212"/>
              <a:gd name="connsiteY35" fmla="*/ 895350 h 1157287"/>
              <a:gd name="connsiteX36" fmla="*/ 1042987 w 1700212"/>
              <a:gd name="connsiteY36" fmla="*/ 890587 h 1157287"/>
              <a:gd name="connsiteX37" fmla="*/ 1057275 w 1700212"/>
              <a:gd name="connsiteY37" fmla="*/ 885825 h 1157287"/>
              <a:gd name="connsiteX38" fmla="*/ 1085850 w 1700212"/>
              <a:gd name="connsiteY38" fmla="*/ 871537 h 1157287"/>
              <a:gd name="connsiteX39" fmla="*/ 1114425 w 1700212"/>
              <a:gd name="connsiteY39" fmla="*/ 857250 h 1157287"/>
              <a:gd name="connsiteX40" fmla="*/ 1143000 w 1700212"/>
              <a:gd name="connsiteY40" fmla="*/ 838200 h 1157287"/>
              <a:gd name="connsiteX41" fmla="*/ 1157287 w 1700212"/>
              <a:gd name="connsiteY41" fmla="*/ 828675 h 1157287"/>
              <a:gd name="connsiteX42" fmla="*/ 1171575 w 1700212"/>
              <a:gd name="connsiteY42" fmla="*/ 823912 h 1157287"/>
              <a:gd name="connsiteX43" fmla="*/ 1185862 w 1700212"/>
              <a:gd name="connsiteY43" fmla="*/ 814387 h 1157287"/>
              <a:gd name="connsiteX44" fmla="*/ 1228725 w 1700212"/>
              <a:gd name="connsiteY44" fmla="*/ 804862 h 1157287"/>
              <a:gd name="connsiteX45" fmla="*/ 1276350 w 1700212"/>
              <a:gd name="connsiteY45" fmla="*/ 790575 h 1157287"/>
              <a:gd name="connsiteX46" fmla="*/ 1290637 w 1700212"/>
              <a:gd name="connsiteY46" fmla="*/ 785812 h 1157287"/>
              <a:gd name="connsiteX47" fmla="*/ 1323975 w 1700212"/>
              <a:gd name="connsiteY47" fmla="*/ 776287 h 1157287"/>
              <a:gd name="connsiteX48" fmla="*/ 1333500 w 1700212"/>
              <a:gd name="connsiteY48" fmla="*/ 762000 h 1157287"/>
              <a:gd name="connsiteX49" fmla="*/ 1347787 w 1700212"/>
              <a:gd name="connsiteY49" fmla="*/ 752475 h 1157287"/>
              <a:gd name="connsiteX50" fmla="*/ 1381125 w 1700212"/>
              <a:gd name="connsiteY50" fmla="*/ 719137 h 1157287"/>
              <a:gd name="connsiteX51" fmla="*/ 1423987 w 1700212"/>
              <a:gd name="connsiteY51" fmla="*/ 704850 h 1157287"/>
              <a:gd name="connsiteX52" fmla="*/ 1438275 w 1700212"/>
              <a:gd name="connsiteY52" fmla="*/ 700087 h 1157287"/>
              <a:gd name="connsiteX53" fmla="*/ 1457325 w 1700212"/>
              <a:gd name="connsiteY53" fmla="*/ 685800 h 1157287"/>
              <a:gd name="connsiteX54" fmla="*/ 1466850 w 1700212"/>
              <a:gd name="connsiteY54" fmla="*/ 671512 h 1157287"/>
              <a:gd name="connsiteX55" fmla="*/ 1495425 w 1700212"/>
              <a:gd name="connsiteY55" fmla="*/ 661987 h 1157287"/>
              <a:gd name="connsiteX56" fmla="*/ 1509712 w 1700212"/>
              <a:gd name="connsiteY56" fmla="*/ 657225 h 1157287"/>
              <a:gd name="connsiteX57" fmla="*/ 1524000 w 1700212"/>
              <a:gd name="connsiteY57" fmla="*/ 652462 h 1157287"/>
              <a:gd name="connsiteX58" fmla="*/ 1581150 w 1700212"/>
              <a:gd name="connsiteY58" fmla="*/ 638175 h 1157287"/>
              <a:gd name="connsiteX59" fmla="*/ 1585912 w 1700212"/>
              <a:gd name="connsiteY59" fmla="*/ 623887 h 1157287"/>
              <a:gd name="connsiteX60" fmla="*/ 1595437 w 1700212"/>
              <a:gd name="connsiteY60" fmla="*/ 609600 h 1157287"/>
              <a:gd name="connsiteX61" fmla="*/ 1604962 w 1700212"/>
              <a:gd name="connsiteY61" fmla="*/ 581025 h 1157287"/>
              <a:gd name="connsiteX62" fmla="*/ 1609725 w 1700212"/>
              <a:gd name="connsiteY62" fmla="*/ 566737 h 1157287"/>
              <a:gd name="connsiteX63" fmla="*/ 1614487 w 1700212"/>
              <a:gd name="connsiteY63" fmla="*/ 533400 h 1157287"/>
              <a:gd name="connsiteX64" fmla="*/ 1624012 w 1700212"/>
              <a:gd name="connsiteY64" fmla="*/ 500062 h 1157287"/>
              <a:gd name="connsiteX65" fmla="*/ 1628775 w 1700212"/>
              <a:gd name="connsiteY65" fmla="*/ 457200 h 1157287"/>
              <a:gd name="connsiteX66" fmla="*/ 1638300 w 1700212"/>
              <a:gd name="connsiteY66" fmla="*/ 442912 h 1157287"/>
              <a:gd name="connsiteX67" fmla="*/ 1643062 w 1700212"/>
              <a:gd name="connsiteY67" fmla="*/ 423862 h 1157287"/>
              <a:gd name="connsiteX68" fmla="*/ 1652587 w 1700212"/>
              <a:gd name="connsiteY68" fmla="*/ 395287 h 1157287"/>
              <a:gd name="connsiteX69" fmla="*/ 1657350 w 1700212"/>
              <a:gd name="connsiteY69" fmla="*/ 381000 h 1157287"/>
              <a:gd name="connsiteX70" fmla="*/ 1662112 w 1700212"/>
              <a:gd name="connsiteY70" fmla="*/ 361950 h 1157287"/>
              <a:gd name="connsiteX71" fmla="*/ 1671637 w 1700212"/>
              <a:gd name="connsiteY71" fmla="*/ 333375 h 1157287"/>
              <a:gd name="connsiteX72" fmla="*/ 1676400 w 1700212"/>
              <a:gd name="connsiteY72" fmla="*/ 319087 h 1157287"/>
              <a:gd name="connsiteX73" fmla="*/ 1685925 w 1700212"/>
              <a:gd name="connsiteY73" fmla="*/ 285750 h 1157287"/>
              <a:gd name="connsiteX74" fmla="*/ 1695450 w 1700212"/>
              <a:gd name="connsiteY74" fmla="*/ 200025 h 1157287"/>
              <a:gd name="connsiteX75" fmla="*/ 1700212 w 1700212"/>
              <a:gd name="connsiteY75" fmla="*/ 185737 h 1157287"/>
              <a:gd name="connsiteX76" fmla="*/ 1695450 w 1700212"/>
              <a:gd name="connsiteY76" fmla="*/ 171450 h 1157287"/>
              <a:gd name="connsiteX77" fmla="*/ 1676400 w 1700212"/>
              <a:gd name="connsiteY77" fmla="*/ 123825 h 1157287"/>
              <a:gd name="connsiteX78" fmla="*/ 1662112 w 1700212"/>
              <a:gd name="connsiteY78" fmla="*/ 114300 h 1157287"/>
              <a:gd name="connsiteX79" fmla="*/ 1652587 w 1700212"/>
              <a:gd name="connsiteY79" fmla="*/ 100012 h 1157287"/>
              <a:gd name="connsiteX80" fmla="*/ 1628775 w 1700212"/>
              <a:gd name="connsiteY80" fmla="*/ 76200 h 1157287"/>
              <a:gd name="connsiteX81" fmla="*/ 1619250 w 1700212"/>
              <a:gd name="connsiteY81" fmla="*/ 47625 h 1157287"/>
              <a:gd name="connsiteX82" fmla="*/ 1624012 w 1700212"/>
              <a:gd name="connsiteY82" fmla="*/ 0 h 115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700212" h="1157287">
                <a:moveTo>
                  <a:pt x="0" y="1033462"/>
                </a:moveTo>
                <a:cubicBezTo>
                  <a:pt x="30162" y="1035050"/>
                  <a:pt x="60407" y="1035490"/>
                  <a:pt x="90487" y="1038225"/>
                </a:cubicBezTo>
                <a:cubicBezTo>
                  <a:pt x="95487" y="1038680"/>
                  <a:pt x="99874" y="1041898"/>
                  <a:pt x="104775" y="1042987"/>
                </a:cubicBezTo>
                <a:cubicBezTo>
                  <a:pt x="114201" y="1045082"/>
                  <a:pt x="123924" y="1045655"/>
                  <a:pt x="133350" y="1047750"/>
                </a:cubicBezTo>
                <a:cubicBezTo>
                  <a:pt x="180982" y="1058335"/>
                  <a:pt x="96165" y="1046359"/>
                  <a:pt x="176212" y="1057275"/>
                </a:cubicBezTo>
                <a:cubicBezTo>
                  <a:pt x="201575" y="1060734"/>
                  <a:pt x="252412" y="1066800"/>
                  <a:pt x="252412" y="1066800"/>
                </a:cubicBezTo>
                <a:cubicBezTo>
                  <a:pt x="261937" y="1069975"/>
                  <a:pt x="272633" y="1070756"/>
                  <a:pt x="280987" y="1076325"/>
                </a:cubicBezTo>
                <a:cubicBezTo>
                  <a:pt x="299452" y="1088634"/>
                  <a:pt x="289845" y="1084040"/>
                  <a:pt x="309562" y="1090612"/>
                </a:cubicBezTo>
                <a:cubicBezTo>
                  <a:pt x="314325" y="1093787"/>
                  <a:pt x="318730" y="1097577"/>
                  <a:pt x="323850" y="1100137"/>
                </a:cubicBezTo>
                <a:cubicBezTo>
                  <a:pt x="331468" y="1103946"/>
                  <a:pt x="350058" y="1107625"/>
                  <a:pt x="357187" y="1109662"/>
                </a:cubicBezTo>
                <a:cubicBezTo>
                  <a:pt x="362014" y="1111041"/>
                  <a:pt x="366648" y="1113046"/>
                  <a:pt x="371475" y="1114425"/>
                </a:cubicBezTo>
                <a:cubicBezTo>
                  <a:pt x="377769" y="1116223"/>
                  <a:pt x="384231" y="1117389"/>
                  <a:pt x="390525" y="1119187"/>
                </a:cubicBezTo>
                <a:cubicBezTo>
                  <a:pt x="426993" y="1129606"/>
                  <a:pt x="381536" y="1116780"/>
                  <a:pt x="419100" y="1133475"/>
                </a:cubicBezTo>
                <a:cubicBezTo>
                  <a:pt x="428275" y="1137553"/>
                  <a:pt x="437830" y="1141031"/>
                  <a:pt x="447675" y="1143000"/>
                </a:cubicBezTo>
                <a:cubicBezTo>
                  <a:pt x="500222" y="1153509"/>
                  <a:pt x="479941" y="1147406"/>
                  <a:pt x="509587" y="1157287"/>
                </a:cubicBezTo>
                <a:cubicBezTo>
                  <a:pt x="546100" y="1155700"/>
                  <a:pt x="582819" y="1156714"/>
                  <a:pt x="619125" y="1152525"/>
                </a:cubicBezTo>
                <a:cubicBezTo>
                  <a:pt x="624811" y="1151869"/>
                  <a:pt x="628293" y="1145560"/>
                  <a:pt x="633412" y="1143000"/>
                </a:cubicBezTo>
                <a:cubicBezTo>
                  <a:pt x="637902" y="1140755"/>
                  <a:pt x="643311" y="1140675"/>
                  <a:pt x="647700" y="1138237"/>
                </a:cubicBezTo>
                <a:cubicBezTo>
                  <a:pt x="657707" y="1132678"/>
                  <a:pt x="676275" y="1119187"/>
                  <a:pt x="676275" y="1119187"/>
                </a:cubicBezTo>
                <a:cubicBezTo>
                  <a:pt x="679450" y="1114425"/>
                  <a:pt x="681492" y="1108669"/>
                  <a:pt x="685800" y="1104900"/>
                </a:cubicBezTo>
                <a:cubicBezTo>
                  <a:pt x="695216" y="1096661"/>
                  <a:pt x="719681" y="1081823"/>
                  <a:pt x="733425" y="1076325"/>
                </a:cubicBezTo>
                <a:cubicBezTo>
                  <a:pt x="742747" y="1072596"/>
                  <a:pt x="762000" y="1066800"/>
                  <a:pt x="762000" y="1066800"/>
                </a:cubicBezTo>
                <a:cubicBezTo>
                  <a:pt x="766762" y="1063625"/>
                  <a:pt x="772711" y="1061744"/>
                  <a:pt x="776287" y="1057275"/>
                </a:cubicBezTo>
                <a:cubicBezTo>
                  <a:pt x="790397" y="1039637"/>
                  <a:pt x="767818" y="1042459"/>
                  <a:pt x="795337" y="1028700"/>
                </a:cubicBezTo>
                <a:cubicBezTo>
                  <a:pt x="802577" y="1025080"/>
                  <a:pt x="811212" y="1025525"/>
                  <a:pt x="819150" y="1023937"/>
                </a:cubicBezTo>
                <a:cubicBezTo>
                  <a:pt x="823912" y="1020762"/>
                  <a:pt x="828318" y="1016972"/>
                  <a:pt x="833437" y="1014412"/>
                </a:cubicBezTo>
                <a:cubicBezTo>
                  <a:pt x="837927" y="1012167"/>
                  <a:pt x="843805" y="1012786"/>
                  <a:pt x="847725" y="1009650"/>
                </a:cubicBezTo>
                <a:cubicBezTo>
                  <a:pt x="878500" y="985030"/>
                  <a:pt x="835625" y="1002570"/>
                  <a:pt x="871537" y="990600"/>
                </a:cubicBezTo>
                <a:cubicBezTo>
                  <a:pt x="876300" y="985837"/>
                  <a:pt x="881513" y="981486"/>
                  <a:pt x="885825" y="976312"/>
                </a:cubicBezTo>
                <a:cubicBezTo>
                  <a:pt x="889489" y="971915"/>
                  <a:pt x="891303" y="966072"/>
                  <a:pt x="895350" y="962025"/>
                </a:cubicBezTo>
                <a:cubicBezTo>
                  <a:pt x="900963" y="956412"/>
                  <a:pt x="908373" y="952903"/>
                  <a:pt x="914400" y="947737"/>
                </a:cubicBezTo>
                <a:cubicBezTo>
                  <a:pt x="919514" y="943354"/>
                  <a:pt x="922800" y="936721"/>
                  <a:pt x="928687" y="933450"/>
                </a:cubicBezTo>
                <a:cubicBezTo>
                  <a:pt x="937464" y="928574"/>
                  <a:pt x="947737" y="927100"/>
                  <a:pt x="957262" y="923925"/>
                </a:cubicBezTo>
                <a:cubicBezTo>
                  <a:pt x="962025" y="922337"/>
                  <a:pt x="967373" y="921947"/>
                  <a:pt x="971550" y="919162"/>
                </a:cubicBezTo>
                <a:cubicBezTo>
                  <a:pt x="976312" y="915987"/>
                  <a:pt x="980607" y="911962"/>
                  <a:pt x="985837" y="909637"/>
                </a:cubicBezTo>
                <a:cubicBezTo>
                  <a:pt x="985857" y="909628"/>
                  <a:pt x="1021546" y="897735"/>
                  <a:pt x="1028700" y="895350"/>
                </a:cubicBezTo>
                <a:lnTo>
                  <a:pt x="1042987" y="890587"/>
                </a:lnTo>
                <a:lnTo>
                  <a:pt x="1057275" y="885825"/>
                </a:lnTo>
                <a:cubicBezTo>
                  <a:pt x="1098218" y="858529"/>
                  <a:pt x="1046416" y="891255"/>
                  <a:pt x="1085850" y="871537"/>
                </a:cubicBezTo>
                <a:cubicBezTo>
                  <a:pt x="1122772" y="853076"/>
                  <a:pt x="1078518" y="869217"/>
                  <a:pt x="1114425" y="857250"/>
                </a:cubicBezTo>
                <a:lnTo>
                  <a:pt x="1143000" y="838200"/>
                </a:lnTo>
                <a:cubicBezTo>
                  <a:pt x="1147762" y="835025"/>
                  <a:pt x="1151857" y="830485"/>
                  <a:pt x="1157287" y="828675"/>
                </a:cubicBezTo>
                <a:cubicBezTo>
                  <a:pt x="1162050" y="827087"/>
                  <a:pt x="1167085" y="826157"/>
                  <a:pt x="1171575" y="823912"/>
                </a:cubicBezTo>
                <a:cubicBezTo>
                  <a:pt x="1176694" y="821352"/>
                  <a:pt x="1180743" y="816947"/>
                  <a:pt x="1185862" y="814387"/>
                </a:cubicBezTo>
                <a:cubicBezTo>
                  <a:pt x="1197583" y="808527"/>
                  <a:pt x="1217757" y="806690"/>
                  <a:pt x="1228725" y="804862"/>
                </a:cubicBezTo>
                <a:cubicBezTo>
                  <a:pt x="1261645" y="788402"/>
                  <a:pt x="1233654" y="800063"/>
                  <a:pt x="1276350" y="790575"/>
                </a:cubicBezTo>
                <a:cubicBezTo>
                  <a:pt x="1281250" y="789486"/>
                  <a:pt x="1285810" y="787191"/>
                  <a:pt x="1290637" y="785812"/>
                </a:cubicBezTo>
                <a:cubicBezTo>
                  <a:pt x="1332506" y="773849"/>
                  <a:pt x="1289711" y="787709"/>
                  <a:pt x="1323975" y="776287"/>
                </a:cubicBezTo>
                <a:cubicBezTo>
                  <a:pt x="1327150" y="771525"/>
                  <a:pt x="1329453" y="766047"/>
                  <a:pt x="1333500" y="762000"/>
                </a:cubicBezTo>
                <a:cubicBezTo>
                  <a:pt x="1337547" y="757953"/>
                  <a:pt x="1344211" y="756944"/>
                  <a:pt x="1347787" y="752475"/>
                </a:cubicBezTo>
                <a:cubicBezTo>
                  <a:pt x="1366949" y="728522"/>
                  <a:pt x="1323794" y="738247"/>
                  <a:pt x="1381125" y="719137"/>
                </a:cubicBezTo>
                <a:lnTo>
                  <a:pt x="1423987" y="704850"/>
                </a:lnTo>
                <a:lnTo>
                  <a:pt x="1438275" y="700087"/>
                </a:lnTo>
                <a:cubicBezTo>
                  <a:pt x="1444625" y="695325"/>
                  <a:pt x="1451712" y="691413"/>
                  <a:pt x="1457325" y="685800"/>
                </a:cubicBezTo>
                <a:cubicBezTo>
                  <a:pt x="1461372" y="681753"/>
                  <a:pt x="1461996" y="674546"/>
                  <a:pt x="1466850" y="671512"/>
                </a:cubicBezTo>
                <a:cubicBezTo>
                  <a:pt x="1475364" y="666191"/>
                  <a:pt x="1485900" y="665162"/>
                  <a:pt x="1495425" y="661987"/>
                </a:cubicBezTo>
                <a:lnTo>
                  <a:pt x="1509712" y="657225"/>
                </a:lnTo>
                <a:cubicBezTo>
                  <a:pt x="1514475" y="655637"/>
                  <a:pt x="1519130" y="653680"/>
                  <a:pt x="1524000" y="652462"/>
                </a:cubicBezTo>
                <a:lnTo>
                  <a:pt x="1581150" y="638175"/>
                </a:lnTo>
                <a:cubicBezTo>
                  <a:pt x="1582737" y="633412"/>
                  <a:pt x="1583667" y="628377"/>
                  <a:pt x="1585912" y="623887"/>
                </a:cubicBezTo>
                <a:cubicBezTo>
                  <a:pt x="1588472" y="618768"/>
                  <a:pt x="1593112" y="614830"/>
                  <a:pt x="1595437" y="609600"/>
                </a:cubicBezTo>
                <a:cubicBezTo>
                  <a:pt x="1599515" y="600425"/>
                  <a:pt x="1601787" y="590550"/>
                  <a:pt x="1604962" y="581025"/>
                </a:cubicBezTo>
                <a:lnTo>
                  <a:pt x="1609725" y="566737"/>
                </a:lnTo>
                <a:cubicBezTo>
                  <a:pt x="1611312" y="555625"/>
                  <a:pt x="1612479" y="544444"/>
                  <a:pt x="1614487" y="533400"/>
                </a:cubicBezTo>
                <a:cubicBezTo>
                  <a:pt x="1616878" y="520251"/>
                  <a:pt x="1619934" y="512298"/>
                  <a:pt x="1624012" y="500062"/>
                </a:cubicBezTo>
                <a:cubicBezTo>
                  <a:pt x="1625600" y="485775"/>
                  <a:pt x="1625288" y="471146"/>
                  <a:pt x="1628775" y="457200"/>
                </a:cubicBezTo>
                <a:cubicBezTo>
                  <a:pt x="1630163" y="451647"/>
                  <a:pt x="1636045" y="448173"/>
                  <a:pt x="1638300" y="442912"/>
                </a:cubicBezTo>
                <a:cubicBezTo>
                  <a:pt x="1640878" y="436896"/>
                  <a:pt x="1641181" y="430131"/>
                  <a:pt x="1643062" y="423862"/>
                </a:cubicBezTo>
                <a:cubicBezTo>
                  <a:pt x="1645947" y="414245"/>
                  <a:pt x="1649412" y="404812"/>
                  <a:pt x="1652587" y="395287"/>
                </a:cubicBezTo>
                <a:cubicBezTo>
                  <a:pt x="1654175" y="390525"/>
                  <a:pt x="1656133" y="385870"/>
                  <a:pt x="1657350" y="381000"/>
                </a:cubicBezTo>
                <a:cubicBezTo>
                  <a:pt x="1658937" y="374650"/>
                  <a:pt x="1660231" y="368219"/>
                  <a:pt x="1662112" y="361950"/>
                </a:cubicBezTo>
                <a:cubicBezTo>
                  <a:pt x="1664997" y="352333"/>
                  <a:pt x="1668462" y="342900"/>
                  <a:pt x="1671637" y="333375"/>
                </a:cubicBezTo>
                <a:cubicBezTo>
                  <a:pt x="1673225" y="328612"/>
                  <a:pt x="1675183" y="323957"/>
                  <a:pt x="1676400" y="319087"/>
                </a:cubicBezTo>
                <a:cubicBezTo>
                  <a:pt x="1682379" y="295167"/>
                  <a:pt x="1679092" y="306246"/>
                  <a:pt x="1685925" y="285750"/>
                </a:cubicBezTo>
                <a:cubicBezTo>
                  <a:pt x="1688803" y="248332"/>
                  <a:pt x="1687607" y="231398"/>
                  <a:pt x="1695450" y="200025"/>
                </a:cubicBezTo>
                <a:cubicBezTo>
                  <a:pt x="1696668" y="195155"/>
                  <a:pt x="1698625" y="190500"/>
                  <a:pt x="1700212" y="185737"/>
                </a:cubicBezTo>
                <a:cubicBezTo>
                  <a:pt x="1698625" y="180975"/>
                  <a:pt x="1696829" y="176277"/>
                  <a:pt x="1695450" y="171450"/>
                </a:cubicBezTo>
                <a:cubicBezTo>
                  <a:pt x="1690793" y="155152"/>
                  <a:pt x="1689152" y="136577"/>
                  <a:pt x="1676400" y="123825"/>
                </a:cubicBezTo>
                <a:cubicBezTo>
                  <a:pt x="1672352" y="119778"/>
                  <a:pt x="1666875" y="117475"/>
                  <a:pt x="1662112" y="114300"/>
                </a:cubicBezTo>
                <a:cubicBezTo>
                  <a:pt x="1658937" y="109537"/>
                  <a:pt x="1656634" y="104060"/>
                  <a:pt x="1652587" y="100012"/>
                </a:cubicBezTo>
                <a:cubicBezTo>
                  <a:pt x="1636078" y="83502"/>
                  <a:pt x="1638935" y="99059"/>
                  <a:pt x="1628775" y="76200"/>
                </a:cubicBezTo>
                <a:cubicBezTo>
                  <a:pt x="1624697" y="67025"/>
                  <a:pt x="1619250" y="47625"/>
                  <a:pt x="1619250" y="47625"/>
                </a:cubicBezTo>
                <a:cubicBezTo>
                  <a:pt x="1624187" y="3184"/>
                  <a:pt x="1624012" y="19138"/>
                  <a:pt x="1624012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/>
              <p14:cNvContentPartPr/>
              <p14:nvPr/>
            </p14:nvContentPartPr>
            <p14:xfrm>
              <a:off x="3259440" y="1500120"/>
              <a:ext cx="705600" cy="30096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0080" y="1490760"/>
                <a:ext cx="724320" cy="302832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TextBox 37"/>
          <p:cNvSpPr txBox="1"/>
          <p:nvPr/>
        </p:nvSpPr>
        <p:spPr>
          <a:xfrm>
            <a:off x="4396978" y="3265944"/>
            <a:ext cx="356188" cy="400110"/>
          </a:xfrm>
          <a:prstGeom prst="rect">
            <a:avLst/>
          </a:prstGeom>
          <a:solidFill>
            <a:srgbClr val="FFFFFF">
              <a:alpha val="4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85489" y="622540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84043" y="643894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64166" y="632454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2" name="Ink 41"/>
              <p14:cNvContentPartPr/>
              <p14:nvPr/>
            </p14:nvContentPartPr>
            <p14:xfrm>
              <a:off x="2839680" y="2500200"/>
              <a:ext cx="1893600" cy="250956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3840" y="2484360"/>
                <a:ext cx="1925280" cy="254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598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33" grpId="0" animBg="1"/>
      <p:bldP spid="35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94" y="0"/>
            <a:ext cx="580830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watershed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Prestor</a:t>
            </a:r>
            <a:r>
              <a:rPr lang="en-US" dirty="0" smtClean="0"/>
              <a:t> Brook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11548" y="304800"/>
            <a:ext cx="484428" cy="523220"/>
          </a:xfrm>
          <a:prstGeom prst="rect">
            <a:avLst/>
          </a:prstGeom>
          <a:solidFill>
            <a:srgbClr val="FFFFFF">
              <a:alpha val="5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C6600"/>
                </a:solidFill>
              </a:rPr>
              <a:t>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20574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3475" y="516820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5300" y="251906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5486400" y="26714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01350" y="295732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3750" y="34290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3003" y="415066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8581" y="320681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31345" y="281182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7571" y="446365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83633" y="489326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5150" y="519053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86609" y="372598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80981" y="261053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1417" y="236205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80498" y="182656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1" name="Oval 20"/>
          <p:cNvSpPr/>
          <p:nvPr/>
        </p:nvSpPr>
        <p:spPr>
          <a:xfrm>
            <a:off x="6370765" y="2752527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12298" y="4245158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89058" y="4245158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999616" y="5402537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80127" y="3799225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617346" y="4010962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22125" y="2810857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373717" y="5791200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972822" y="5882640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07320" y="6187440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67750" y="3115372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409977" y="1806068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268036" y="723331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/>
              <p14:cNvContentPartPr/>
              <p14:nvPr/>
            </p14:nvContentPartPr>
            <p14:xfrm>
              <a:off x="500040" y="1330560"/>
              <a:ext cx="545040" cy="4201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200" y="1267200"/>
                <a:ext cx="57708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/>
              <p14:cNvContentPartPr/>
              <p14:nvPr/>
            </p14:nvContentPartPr>
            <p14:xfrm>
              <a:off x="4357800" y="732240"/>
              <a:ext cx="1821960" cy="45097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41960" y="668880"/>
                <a:ext cx="1853640" cy="46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534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8600" y="185738"/>
            <a:ext cx="75834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Identification of a </a:t>
            </a:r>
            <a:r>
              <a:rPr lang="en-US" altLang="en-US" sz="2000" u="sng"/>
              <a:t>watershed</a:t>
            </a:r>
          </a:p>
          <a:p>
            <a:r>
              <a:rPr lang="en-US" altLang="en-US" sz="2000"/>
              <a:t>         </a:t>
            </a:r>
            <a:r>
              <a:rPr lang="en-US" altLang="en-US" sz="2000" u="sng"/>
              <a:t>definition</a:t>
            </a:r>
            <a:r>
              <a:rPr lang="en-US" altLang="en-US" sz="2000"/>
              <a:t>: 	</a:t>
            </a:r>
            <a:r>
              <a:rPr lang="en-US" altLang="en-US" sz="2000">
                <a:solidFill>
                  <a:srgbClr val="000000"/>
                </a:solidFill>
              </a:rPr>
              <a:t>The area of land where all of the water drains into</a:t>
            </a:r>
          </a:p>
          <a:p>
            <a:r>
              <a:rPr lang="en-US" altLang="en-US" sz="2000">
                <a:solidFill>
                  <a:srgbClr val="000000"/>
                </a:solidFill>
              </a:rPr>
              <a:t>		the same river or waterbody.  </a:t>
            </a:r>
          </a:p>
          <a:p>
            <a:endParaRPr lang="en-US" altLang="en-US" sz="2000"/>
          </a:p>
          <a:p>
            <a:r>
              <a:rPr lang="en-US" altLang="en-US" sz="2000"/>
              <a:t>	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838200" y="1660525"/>
            <a:ext cx="75648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the watershed is </a:t>
            </a:r>
            <a:r>
              <a:rPr lang="en-US" altLang="en-US" sz="2000" dirty="0" smtClean="0"/>
              <a:t>delineated </a:t>
            </a:r>
            <a:r>
              <a:rPr lang="en-US" altLang="en-US" sz="2000" dirty="0"/>
              <a:t>by the </a:t>
            </a:r>
            <a:r>
              <a:rPr lang="en-US" altLang="en-US" sz="2000" u="sng" dirty="0"/>
              <a:t>ridgelines</a:t>
            </a:r>
            <a:r>
              <a:rPr lang="en-US" altLang="en-US" sz="2000" dirty="0"/>
              <a:t> (high points of land)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447800" y="2193925"/>
            <a:ext cx="570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the </a:t>
            </a:r>
            <a:r>
              <a:rPr lang="en-US" altLang="en-US" sz="2000" u="sng"/>
              <a:t>ridgelines</a:t>
            </a:r>
            <a:r>
              <a:rPr lang="en-US" altLang="en-US" sz="2000"/>
              <a:t> are identifiable using </a:t>
            </a:r>
            <a:r>
              <a:rPr lang="en-US" altLang="en-US" sz="2000" u="sng"/>
              <a:t>contour</a:t>
            </a:r>
            <a:r>
              <a:rPr lang="en-US" altLang="en-US" sz="2000"/>
              <a:t> maps</a:t>
            </a:r>
          </a:p>
        </p:txBody>
      </p:sp>
      <p:pic>
        <p:nvPicPr>
          <p:cNvPr id="37895" name="Picture 7" descr="clipboard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36385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6" name="Picture 8" descr="clipboard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2590800"/>
            <a:ext cx="36449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162800" y="20574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hlinkClick r:id="rId4" action="ppaction://hlinkpres?slideindex=1&amp;slidetitle="/>
              </a:rPr>
              <a:t>Franconia Ridge</a:t>
            </a:r>
          </a:p>
          <a:p>
            <a:r>
              <a:rPr lang="en-US" altLang="en-US">
                <a:hlinkClick r:id="rId4" action="ppaction://hlinkpres?slideindex=1&amp;slidetitle="/>
              </a:rPr>
              <a:t>link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57200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watershed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Prestor</a:t>
            </a:r>
            <a:r>
              <a:rPr lang="en-US" dirty="0" smtClean="0"/>
              <a:t> Brook</a:t>
            </a:r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5268036" y="723331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5809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93725" y="457200"/>
            <a:ext cx="8016875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/>
              <a:t>Find the waterways… highlight in </a:t>
            </a:r>
            <a:r>
              <a:rPr lang="en-US" altLang="en-US">
                <a:solidFill>
                  <a:srgbClr val="0033CC"/>
                </a:solidFill>
              </a:rPr>
              <a:t>blue</a:t>
            </a:r>
            <a:r>
              <a:rPr lang="en-US" altLang="en-US"/>
              <a:t>.</a:t>
            </a:r>
          </a:p>
          <a:p>
            <a:pPr>
              <a:buFontTx/>
              <a:buAutoNum type="arabicPeriod"/>
            </a:pPr>
            <a:endParaRPr lang="en-US" altLang="en-US"/>
          </a:p>
          <a:p>
            <a:pPr>
              <a:buFontTx/>
              <a:buAutoNum type="arabicPeriod"/>
            </a:pPr>
            <a:r>
              <a:rPr lang="en-US" altLang="en-US"/>
              <a:t>Identify the high points of land (</a:t>
            </a:r>
            <a:r>
              <a:rPr lang="en-US" altLang="en-US">
                <a:solidFill>
                  <a:srgbClr val="FF0000"/>
                </a:solidFill>
              </a:rPr>
              <a:t>red</a:t>
            </a:r>
            <a:r>
              <a:rPr lang="en-US" altLang="en-US"/>
              <a:t>).</a:t>
            </a:r>
          </a:p>
          <a:p>
            <a:pPr>
              <a:buFontTx/>
              <a:buAutoNum type="arabicPeriod"/>
            </a:pPr>
            <a:r>
              <a:rPr lang="en-US" altLang="en-US"/>
              <a:t>Connect neighboring highpoints (along highest points) to define a ridgeline (</a:t>
            </a:r>
            <a:r>
              <a:rPr lang="en-US" altLang="en-US">
                <a:solidFill>
                  <a:srgbClr val="009900"/>
                </a:solidFill>
              </a:rPr>
              <a:t>green</a:t>
            </a:r>
            <a:r>
              <a:rPr lang="en-US" altLang="en-US"/>
              <a:t>).</a:t>
            </a:r>
          </a:p>
          <a:p>
            <a:pPr>
              <a:buFontTx/>
              <a:buAutoNum type="arabicPeriod"/>
            </a:pPr>
            <a:r>
              <a:rPr lang="en-US" altLang="en-US"/>
              <a:t>With respect to the ridgelines, identify which way the water would flow.</a:t>
            </a:r>
          </a:p>
          <a:p>
            <a:pPr>
              <a:buFontTx/>
              <a:buAutoNum type="arabicPeriod"/>
            </a:pPr>
            <a:endParaRPr lang="en-US" altLang="en-US"/>
          </a:p>
          <a:p>
            <a:pPr>
              <a:buFontTx/>
              <a:buAutoNum type="arabicPeriod"/>
            </a:pPr>
            <a:r>
              <a:rPr lang="en-US" altLang="en-US"/>
              <a:t>Identify any waterways flowing into the water of focus (Spicer, Shady Rill, Shelburne Pond, ….</a:t>
            </a:r>
          </a:p>
          <a:p>
            <a:pPr>
              <a:buFontTx/>
              <a:buAutoNum type="arabicPeriod"/>
            </a:pPr>
            <a:endParaRPr lang="en-US" altLang="en-US"/>
          </a:p>
          <a:p>
            <a:pPr>
              <a:buFontTx/>
              <a:buAutoNum type="arabicPeriod"/>
            </a:pPr>
            <a:endParaRPr lang="en-US" altLang="en-US"/>
          </a:p>
          <a:p>
            <a:pPr>
              <a:buFontTx/>
              <a:buAutoNum type="arabicPeriod"/>
            </a:pPr>
            <a:endParaRPr lang="en-US" altLang="en-US"/>
          </a:p>
          <a:p>
            <a:pPr>
              <a:buFontTx/>
              <a:buAutoNum type="arabicPeriod"/>
            </a:pPr>
            <a:endParaRPr lang="en-US" altLang="en-US"/>
          </a:p>
          <a:p>
            <a:pPr>
              <a:buFontTx/>
              <a:buAutoNum type="arabicPeriod"/>
            </a:pPr>
            <a:endParaRPr lang="en-US" altLang="en-US"/>
          </a:p>
          <a:p>
            <a:pPr>
              <a:buFontTx/>
              <a:buAutoNum type="arabicPeriod"/>
            </a:pPr>
            <a:r>
              <a:rPr lang="en-US" altLang="en-US"/>
              <a:t>Outline the watershed (</a:t>
            </a:r>
            <a:r>
              <a:rPr lang="en-US" altLang="en-US">
                <a:solidFill>
                  <a:srgbClr val="FF6600"/>
                </a:solidFill>
              </a:rPr>
              <a:t>orange</a:t>
            </a:r>
            <a:r>
              <a:rPr lang="en-US" altLang="en-US"/>
              <a:t>).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479550" y="3208338"/>
            <a:ext cx="7054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3399"/>
                </a:solidFill>
              </a:rPr>
              <a:t>if you can see the start of the waterway (stream, river, etc) </a:t>
            </a:r>
          </a:p>
          <a:p>
            <a:r>
              <a:rPr lang="en-US" altLang="en-US">
                <a:solidFill>
                  <a:srgbClr val="FF3399"/>
                </a:solidFill>
              </a:rPr>
              <a:t>then you can tell which way it flows – towards a larger body of water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530350" y="4953000"/>
            <a:ext cx="1822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hlinkClick r:id="rId2" action="ppaction://hlinkpres?slideindex=1&amp;slidetitle="/>
              </a:rPr>
              <a:t>Spicer  Brook</a:t>
            </a:r>
            <a:endParaRPr lang="en-US" altLang="en-US" dirty="0"/>
          </a:p>
          <a:p>
            <a:r>
              <a:rPr lang="en-US" altLang="en-US" dirty="0">
                <a:hlinkClick r:id="rId3" action="ppaction://hlinkpres?slideindex=1&amp;slidetitle="/>
              </a:rPr>
              <a:t>No-Name Brook</a:t>
            </a:r>
            <a:endParaRPr lang="en-US" altLang="en-US" dirty="0"/>
          </a:p>
          <a:p>
            <a:r>
              <a:rPr lang="en-US" altLang="en-US" dirty="0">
                <a:hlinkClick r:id="rId4" action="ppaction://hlinkpres?slideindex=1&amp;slidetitle="/>
              </a:rPr>
              <a:t>Shady Rill</a:t>
            </a:r>
            <a:endParaRPr lang="en-US" altLang="en-US" dirty="0"/>
          </a:p>
          <a:p>
            <a:r>
              <a:rPr lang="en-US" altLang="en-US" dirty="0">
                <a:hlinkClick r:id="rId5" action="ppaction://hlinkpres?slideindex=1&amp;slidetitle="/>
              </a:rPr>
              <a:t>Shelburne Pond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41300" y="76200"/>
            <a:ext cx="8597900" cy="67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900" b="1" u="sng">
                <a:solidFill>
                  <a:srgbClr val="000000"/>
                </a:solidFill>
                <a:latin typeface="Arial - 36"/>
              </a:rPr>
              <a:t>Map the Winooski River Watershed</a:t>
            </a:r>
          </a:p>
          <a:p>
            <a:pPr algn="ctr"/>
            <a:endParaRPr lang="en-US" altLang="en-US" sz="1900">
              <a:solidFill>
                <a:srgbClr val="000000"/>
              </a:solidFill>
              <a:latin typeface="Arial - 36"/>
            </a:endParaRPr>
          </a:p>
          <a:p>
            <a:r>
              <a:rPr lang="en-US" altLang="en-US" sz="1900">
                <a:solidFill>
                  <a:srgbClr val="000000"/>
                </a:solidFill>
                <a:latin typeface="Arial - 36"/>
              </a:rPr>
              <a:t>W</a:t>
            </a:r>
            <a:r>
              <a:rPr lang="en-US" altLang="en-US" sz="1900">
                <a:solidFill>
                  <a:srgbClr val="000000"/>
                </a:solidFill>
                <a:latin typeface="Arial - 24"/>
              </a:rPr>
              <a:t>ork with your group to delineate the Winooski River watershed for the portion of land shown on your map.</a:t>
            </a:r>
          </a:p>
          <a:p>
            <a:endParaRPr lang="en-US" altLang="en-US" sz="1900">
              <a:solidFill>
                <a:srgbClr val="000000"/>
              </a:solidFill>
              <a:latin typeface="Arial - 24"/>
            </a:endParaRPr>
          </a:p>
          <a:p>
            <a:r>
              <a:rPr lang="en-US" altLang="en-US" sz="1900">
                <a:solidFill>
                  <a:srgbClr val="000000"/>
                </a:solidFill>
                <a:latin typeface="Arial - 24"/>
              </a:rPr>
              <a:t>	Color the </a:t>
            </a:r>
            <a:r>
              <a:rPr lang="en-US" altLang="en-US" sz="1900" b="1" u="sng">
                <a:solidFill>
                  <a:srgbClr val="000000"/>
                </a:solidFill>
                <a:latin typeface="Arial - 24"/>
              </a:rPr>
              <a:t>main stem</a:t>
            </a:r>
            <a:r>
              <a:rPr lang="en-US" altLang="en-US" sz="1900">
                <a:solidFill>
                  <a:srgbClr val="000000"/>
                </a:solidFill>
                <a:latin typeface="Arial - 24"/>
              </a:rPr>
              <a:t> of the Winooski </a:t>
            </a:r>
            <a:r>
              <a:rPr lang="en-US" altLang="en-US" sz="1900" b="1" u="sng">
                <a:solidFill>
                  <a:srgbClr val="0033CC"/>
                </a:solidFill>
                <a:latin typeface="Arial - 24"/>
              </a:rPr>
              <a:t>blue</a:t>
            </a:r>
            <a:r>
              <a:rPr lang="en-US" altLang="en-US" sz="1900">
                <a:solidFill>
                  <a:srgbClr val="000000"/>
                </a:solidFill>
                <a:latin typeface="Arial - 24"/>
              </a:rPr>
              <a:t> </a:t>
            </a:r>
          </a:p>
          <a:p>
            <a:endParaRPr lang="en-US" altLang="en-US" sz="1900">
              <a:solidFill>
                <a:srgbClr val="000000"/>
              </a:solidFill>
              <a:latin typeface="Arial - 24"/>
            </a:endParaRPr>
          </a:p>
          <a:p>
            <a:r>
              <a:rPr lang="en-US" altLang="en-US" sz="1900">
                <a:solidFill>
                  <a:srgbClr val="000000"/>
                </a:solidFill>
                <a:latin typeface="Arial - 24"/>
              </a:rPr>
              <a:t>	Stevens Brook/Branch</a:t>
            </a:r>
          </a:p>
          <a:p>
            <a:r>
              <a:rPr lang="en-US" altLang="en-US" sz="1900">
                <a:solidFill>
                  <a:srgbClr val="000000"/>
                </a:solidFill>
                <a:latin typeface="Arial - 24"/>
              </a:rPr>
              <a:t>	Mad River</a:t>
            </a:r>
          </a:p>
          <a:p>
            <a:r>
              <a:rPr lang="en-US" altLang="en-US" sz="1900">
                <a:solidFill>
                  <a:srgbClr val="000000"/>
                </a:solidFill>
                <a:latin typeface="Arial - 24"/>
              </a:rPr>
              <a:t>	Dog River		these are the main branches	Huntington River			</a:t>
            </a:r>
            <a:r>
              <a:rPr lang="en-US" altLang="en-US" b="1" u="sng">
                <a:solidFill>
                  <a:srgbClr val="0066FF"/>
                </a:solidFill>
              </a:rPr>
              <a:t>blue too</a:t>
            </a:r>
            <a:endParaRPr lang="en-US" altLang="en-US" sz="1900">
              <a:solidFill>
                <a:srgbClr val="000000"/>
              </a:solidFill>
              <a:latin typeface="Arial - 24"/>
            </a:endParaRPr>
          </a:p>
          <a:p>
            <a:r>
              <a:rPr lang="en-US" altLang="en-US" sz="1900">
                <a:solidFill>
                  <a:srgbClr val="000000"/>
                </a:solidFill>
                <a:latin typeface="Arial - 24"/>
              </a:rPr>
              <a:t>	North Branch</a:t>
            </a:r>
          </a:p>
          <a:p>
            <a:r>
              <a:rPr lang="en-US" altLang="en-US" sz="1900">
                <a:solidFill>
                  <a:srgbClr val="000000"/>
                </a:solidFill>
                <a:latin typeface="Arial - 24"/>
              </a:rPr>
              <a:t>	Jail Branch</a:t>
            </a:r>
          </a:p>
          <a:p>
            <a:endParaRPr lang="en-US" altLang="en-US" sz="1900">
              <a:solidFill>
                <a:srgbClr val="000000"/>
              </a:solidFill>
              <a:latin typeface="Arial - 24"/>
            </a:endParaRPr>
          </a:p>
          <a:p>
            <a:r>
              <a:rPr lang="en-US" altLang="en-US" sz="1900">
                <a:solidFill>
                  <a:srgbClr val="000000"/>
                </a:solidFill>
                <a:latin typeface="Arial - 24"/>
              </a:rPr>
              <a:t>	</a:t>
            </a:r>
            <a:r>
              <a:rPr lang="en-US" altLang="en-US" sz="1900" b="1" u="sng">
                <a:solidFill>
                  <a:srgbClr val="000000"/>
                </a:solidFill>
                <a:latin typeface="Arial - 24"/>
              </a:rPr>
              <a:t>any other water</a:t>
            </a:r>
            <a:r>
              <a:rPr lang="en-US" altLang="en-US" sz="1900">
                <a:solidFill>
                  <a:srgbClr val="000000"/>
                </a:solidFill>
                <a:latin typeface="Arial - 24"/>
              </a:rPr>
              <a:t>:</a:t>
            </a:r>
          </a:p>
          <a:p>
            <a:r>
              <a:rPr lang="en-US" altLang="en-US" sz="1900">
                <a:solidFill>
                  <a:srgbClr val="000000"/>
                </a:solidFill>
                <a:latin typeface="Arial - 24"/>
              </a:rPr>
              <a:t>		brown maps:  </a:t>
            </a:r>
            <a:r>
              <a:rPr lang="en-US" altLang="en-US" sz="1900" b="1" u="sng">
                <a:solidFill>
                  <a:srgbClr val="000000"/>
                </a:solidFill>
                <a:latin typeface="Arial - 24"/>
              </a:rPr>
              <a:t>black</a:t>
            </a:r>
            <a:endParaRPr lang="en-US" altLang="en-US" sz="1900" b="1">
              <a:solidFill>
                <a:srgbClr val="000000"/>
              </a:solidFill>
              <a:latin typeface="Arial - 24"/>
            </a:endParaRPr>
          </a:p>
          <a:p>
            <a:r>
              <a:rPr lang="en-US" altLang="en-US" sz="1900" b="1">
                <a:latin typeface="Arial - 24"/>
              </a:rPr>
              <a:t>		</a:t>
            </a:r>
            <a:r>
              <a:rPr lang="en-US" altLang="en-US" sz="1900">
                <a:latin typeface="Arial - 24"/>
              </a:rPr>
              <a:t>green maps:  </a:t>
            </a:r>
            <a:r>
              <a:rPr lang="en-US" altLang="en-US" sz="1900" b="1" u="sng">
                <a:solidFill>
                  <a:srgbClr val="CC6600"/>
                </a:solidFill>
                <a:latin typeface="Arial - 24"/>
              </a:rPr>
              <a:t>brown</a:t>
            </a:r>
          </a:p>
          <a:p>
            <a:r>
              <a:rPr lang="en-US" altLang="en-US" sz="1900">
                <a:solidFill>
                  <a:srgbClr val="000000"/>
                </a:solidFill>
                <a:latin typeface="Arial - 24"/>
              </a:rPr>
              <a:t>	</a:t>
            </a:r>
            <a:r>
              <a:rPr lang="en-US" altLang="en-US" sz="1900" b="1" u="sng">
                <a:solidFill>
                  <a:srgbClr val="000000"/>
                </a:solidFill>
                <a:latin typeface="Arial - 24"/>
              </a:rPr>
              <a:t>highpoints   ridgelines</a:t>
            </a:r>
          </a:p>
          <a:p>
            <a:r>
              <a:rPr lang="en-US" altLang="en-US" sz="1900">
                <a:solidFill>
                  <a:srgbClr val="000000"/>
                </a:solidFill>
              </a:rPr>
              <a:t>		brown maps:  </a:t>
            </a:r>
            <a:r>
              <a:rPr lang="en-US" altLang="en-US" sz="1900" b="1" u="sng">
                <a:solidFill>
                  <a:srgbClr val="009900"/>
                </a:solidFill>
              </a:rPr>
              <a:t>green</a:t>
            </a:r>
            <a:endParaRPr lang="en-US" altLang="en-US" sz="1900" b="1">
              <a:solidFill>
                <a:srgbClr val="009900"/>
              </a:solidFill>
            </a:endParaRPr>
          </a:p>
          <a:p>
            <a:r>
              <a:rPr lang="en-US" altLang="en-US" sz="1900" b="1"/>
              <a:t>		</a:t>
            </a:r>
            <a:r>
              <a:rPr lang="en-US" altLang="en-US" sz="1900"/>
              <a:t>green maps:  </a:t>
            </a:r>
            <a:r>
              <a:rPr lang="en-US" altLang="en-US" sz="1900" b="1" u="sng">
                <a:solidFill>
                  <a:srgbClr val="FF0000"/>
                </a:solidFill>
              </a:rPr>
              <a:t>red</a:t>
            </a:r>
          </a:p>
          <a:p>
            <a:r>
              <a:rPr lang="en-US" altLang="en-US" sz="1900">
                <a:solidFill>
                  <a:srgbClr val="000000"/>
                </a:solidFill>
                <a:latin typeface="Arial - 24"/>
              </a:rPr>
              <a:t>	</a:t>
            </a:r>
            <a:r>
              <a:rPr lang="en-US" altLang="en-US" sz="1900" b="1" u="sng">
                <a:solidFill>
                  <a:srgbClr val="000000"/>
                </a:solidFill>
                <a:latin typeface="Arial - 24"/>
              </a:rPr>
              <a:t>watershed boundary</a:t>
            </a:r>
            <a:r>
              <a:rPr lang="en-US" altLang="en-US" sz="1900">
                <a:solidFill>
                  <a:srgbClr val="000000"/>
                </a:solidFill>
                <a:latin typeface="Arial - 24"/>
              </a:rPr>
              <a:t>	</a:t>
            </a:r>
            <a:r>
              <a:rPr lang="en-US" altLang="en-US" sz="1900" b="1" u="sng">
                <a:solidFill>
                  <a:srgbClr val="FF3399"/>
                </a:solidFill>
                <a:latin typeface="Arial - 24"/>
              </a:rPr>
              <a:t>purple</a:t>
            </a:r>
          </a:p>
          <a:p>
            <a:r>
              <a:rPr lang="en-US" altLang="en-US" sz="1900">
                <a:solidFill>
                  <a:srgbClr val="000000"/>
                </a:solidFill>
                <a:latin typeface="Arial - 24"/>
              </a:rPr>
              <a:t>		</a:t>
            </a:r>
            <a:r>
              <a:rPr lang="en-US" altLang="en-US" sz="1900">
                <a:solidFill>
                  <a:srgbClr val="4D4D4D"/>
                </a:solidFill>
                <a:latin typeface="Arial - 24"/>
              </a:rPr>
              <a:t>Outline the land (along the ridgelines) from which water 			would flow into the waters of the Winooski watershed</a:t>
            </a:r>
          </a:p>
        </p:txBody>
      </p:sp>
      <p:sp>
        <p:nvSpPr>
          <p:cNvPr id="36870" name="AutoShape 6"/>
          <p:cNvSpPr>
            <a:spLocks/>
          </p:cNvSpPr>
          <p:nvPr/>
        </p:nvSpPr>
        <p:spPr bwMode="auto">
          <a:xfrm>
            <a:off x="3657600" y="2209800"/>
            <a:ext cx="381000" cy="15240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2590800" y="4910138"/>
            <a:ext cx="1295400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Screen Shot 2013-09-04 at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0650"/>
            <a:ext cx="9055100" cy="641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899777"/>
              </p:ext>
            </p:extLst>
          </p:nvPr>
        </p:nvGraphicFramePr>
        <p:xfrm>
          <a:off x="0" y="228600"/>
          <a:ext cx="8943265" cy="11574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0" name="Acrobat Document" r:id="rId3" imgW="5829103" imgH="7543564" progId="AcroExch.Document.7">
                  <p:embed/>
                </p:oleObj>
              </mc:Choice>
              <mc:Fallback>
                <p:oleObj name="Acrobat Document" r:id="rId3" imgW="5829103" imgH="754356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28600"/>
                        <a:ext cx="8943265" cy="11574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8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89"/>
          <a:stretch/>
        </p:blipFill>
        <p:spPr>
          <a:xfrm>
            <a:off x="-76200" y="457200"/>
            <a:ext cx="9326880" cy="25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23" b="12222"/>
          <a:stretch/>
        </p:blipFill>
        <p:spPr>
          <a:xfrm>
            <a:off x="1676400" y="20027"/>
            <a:ext cx="5943600" cy="683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 b="48889"/>
          <a:stretch/>
        </p:blipFill>
        <p:spPr>
          <a:xfrm>
            <a:off x="-76200" y="1371600"/>
            <a:ext cx="9326880" cy="3621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277483">
            <a:off x="2564133" y="502724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1. Stream A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2. Lake Mansfield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23" b="12222"/>
          <a:stretch/>
        </p:blipFill>
        <p:spPr>
          <a:xfrm>
            <a:off x="1676400" y="20027"/>
            <a:ext cx="5943600" cy="6837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9936" y="3225225"/>
            <a:ext cx="503664" cy="584775"/>
          </a:xfrm>
          <a:prstGeom prst="rect">
            <a:avLst/>
          </a:prstGeom>
          <a:solidFill>
            <a:srgbClr val="FFFFFF">
              <a:alpha val="4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3146625"/>
            <a:ext cx="526106" cy="584775"/>
          </a:xfrm>
          <a:prstGeom prst="rect">
            <a:avLst/>
          </a:prstGeom>
          <a:solidFill>
            <a:srgbClr val="FFFFFF">
              <a:alpha val="4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96978" y="3265944"/>
            <a:ext cx="356188" cy="400110"/>
          </a:xfrm>
          <a:prstGeom prst="rect">
            <a:avLst/>
          </a:prstGeom>
          <a:solidFill>
            <a:srgbClr val="FFFFFF">
              <a:alpha val="4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4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45556"/>
          <a:stretch/>
        </p:blipFill>
        <p:spPr>
          <a:xfrm>
            <a:off x="-106680" y="2667000"/>
            <a:ext cx="9326880" cy="5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23" b="12222"/>
          <a:stretch/>
        </p:blipFill>
        <p:spPr>
          <a:xfrm>
            <a:off x="1676400" y="20027"/>
            <a:ext cx="5943600" cy="6837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9936" y="3225225"/>
            <a:ext cx="503664" cy="584775"/>
          </a:xfrm>
          <a:prstGeom prst="rect">
            <a:avLst/>
          </a:prstGeom>
          <a:solidFill>
            <a:srgbClr val="FFFFFF">
              <a:alpha val="4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C6600"/>
                </a:solidFill>
              </a:rPr>
              <a:t>O</a:t>
            </a:r>
            <a:endParaRPr lang="en-US" sz="3200" dirty="0">
              <a:solidFill>
                <a:srgbClr val="CC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3146625"/>
            <a:ext cx="526106" cy="584775"/>
          </a:xfrm>
          <a:prstGeom prst="rect">
            <a:avLst/>
          </a:prstGeom>
          <a:solidFill>
            <a:srgbClr val="FFFFFF">
              <a:alpha val="4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C6600"/>
                </a:solidFill>
              </a:rPr>
              <a:t>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4486" y="2438400"/>
            <a:ext cx="423514" cy="523220"/>
          </a:xfrm>
          <a:prstGeom prst="rect">
            <a:avLst/>
          </a:prstGeom>
          <a:solidFill>
            <a:srgbClr val="FFFFFF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4343" y="3439012"/>
            <a:ext cx="423514" cy="523220"/>
          </a:xfrm>
          <a:prstGeom prst="rect">
            <a:avLst/>
          </a:prstGeom>
          <a:solidFill>
            <a:srgbClr val="FFFFFF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4724400"/>
            <a:ext cx="423514" cy="523220"/>
          </a:xfrm>
          <a:prstGeom prst="rect">
            <a:avLst/>
          </a:prstGeom>
          <a:solidFill>
            <a:srgbClr val="FFFFFF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7784" y="4509870"/>
            <a:ext cx="423514" cy="523220"/>
          </a:xfrm>
          <a:prstGeom prst="rect">
            <a:avLst/>
          </a:prstGeom>
          <a:solidFill>
            <a:srgbClr val="FFFFFF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8254" y="4038600"/>
            <a:ext cx="423514" cy="523220"/>
          </a:xfrm>
          <a:prstGeom prst="rect">
            <a:avLst/>
          </a:prstGeom>
          <a:solidFill>
            <a:srgbClr val="FFFFFF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7926" y="2286000"/>
            <a:ext cx="423514" cy="523220"/>
          </a:xfrm>
          <a:prstGeom prst="rect">
            <a:avLst/>
          </a:prstGeom>
          <a:solidFill>
            <a:srgbClr val="FFFFFF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1600200"/>
            <a:ext cx="423514" cy="523220"/>
          </a:xfrm>
          <a:prstGeom prst="rect">
            <a:avLst/>
          </a:prstGeom>
          <a:solidFill>
            <a:srgbClr val="FFFFFF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1524000"/>
            <a:ext cx="423514" cy="523220"/>
          </a:xfrm>
          <a:prstGeom prst="rect">
            <a:avLst/>
          </a:prstGeom>
          <a:solidFill>
            <a:srgbClr val="FFFFFF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0286" y="1676400"/>
            <a:ext cx="423514" cy="523220"/>
          </a:xfrm>
          <a:prstGeom prst="rect">
            <a:avLst/>
          </a:prstGeom>
          <a:solidFill>
            <a:srgbClr val="FFFFFF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-76200"/>
            <a:ext cx="423514" cy="523220"/>
          </a:xfrm>
          <a:prstGeom prst="rect">
            <a:avLst/>
          </a:prstGeom>
          <a:solidFill>
            <a:srgbClr val="FFFFFF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5643" y="1714708"/>
            <a:ext cx="423514" cy="523220"/>
          </a:xfrm>
          <a:prstGeom prst="rect">
            <a:avLst/>
          </a:prstGeom>
          <a:solidFill>
            <a:srgbClr val="FFFFFF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6243" y="6225402"/>
            <a:ext cx="423514" cy="523220"/>
          </a:xfrm>
          <a:prstGeom prst="rect">
            <a:avLst/>
          </a:prstGeom>
          <a:solidFill>
            <a:srgbClr val="FFFFFF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4607" y="6410535"/>
            <a:ext cx="423514" cy="523220"/>
          </a:xfrm>
          <a:prstGeom prst="rect">
            <a:avLst/>
          </a:prstGeom>
          <a:solidFill>
            <a:srgbClr val="FFFFFF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3725" y="6324544"/>
            <a:ext cx="423514" cy="523220"/>
          </a:xfrm>
          <a:prstGeom prst="rect">
            <a:avLst/>
          </a:prstGeom>
          <a:solidFill>
            <a:srgbClr val="FFFFFF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1572" y="1153180"/>
            <a:ext cx="423514" cy="523220"/>
          </a:xfrm>
          <a:prstGeom prst="rect">
            <a:avLst/>
          </a:prstGeom>
          <a:solidFill>
            <a:srgbClr val="FFFFFF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91768" y="1262390"/>
            <a:ext cx="423514" cy="523220"/>
          </a:xfrm>
          <a:prstGeom prst="rect">
            <a:avLst/>
          </a:prstGeom>
          <a:solidFill>
            <a:srgbClr val="FFFFFF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6364" y="1060106"/>
            <a:ext cx="423514" cy="523220"/>
          </a:xfrm>
          <a:prstGeom prst="rect">
            <a:avLst/>
          </a:prstGeom>
          <a:solidFill>
            <a:srgbClr val="FFFFFF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55668" y="426135"/>
            <a:ext cx="423514" cy="523220"/>
          </a:xfrm>
          <a:prstGeom prst="rect">
            <a:avLst/>
          </a:prstGeom>
          <a:solidFill>
            <a:srgbClr val="FFFFFF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89423" y="1151063"/>
            <a:ext cx="423514" cy="523220"/>
          </a:xfrm>
          <a:prstGeom prst="rect">
            <a:avLst/>
          </a:prstGeom>
          <a:solidFill>
            <a:srgbClr val="FFFFFF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78058" y="1350149"/>
            <a:ext cx="423514" cy="523220"/>
          </a:xfrm>
          <a:prstGeom prst="rect">
            <a:avLst/>
          </a:prstGeom>
          <a:solidFill>
            <a:srgbClr val="FFFFFF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85489" y="6241324"/>
            <a:ext cx="423514" cy="523220"/>
          </a:xfrm>
          <a:prstGeom prst="rect">
            <a:avLst/>
          </a:prstGeom>
          <a:solidFill>
            <a:srgbClr val="FFFFFF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4650" y="6502934"/>
            <a:ext cx="423514" cy="523220"/>
          </a:xfrm>
          <a:prstGeom prst="rect">
            <a:avLst/>
          </a:prstGeom>
          <a:solidFill>
            <a:srgbClr val="FFFFFF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73775" y="6339648"/>
            <a:ext cx="423514" cy="523220"/>
          </a:xfrm>
          <a:prstGeom prst="rect">
            <a:avLst/>
          </a:prstGeom>
          <a:solidFill>
            <a:srgbClr val="FFFFFF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77079" y="1175842"/>
            <a:ext cx="423514" cy="523220"/>
          </a:xfrm>
          <a:prstGeom prst="rect">
            <a:avLst/>
          </a:prstGeom>
          <a:solidFill>
            <a:srgbClr val="FFFFFF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96978" y="3265944"/>
            <a:ext cx="356188" cy="400110"/>
          </a:xfrm>
          <a:prstGeom prst="rect">
            <a:avLst/>
          </a:prstGeom>
          <a:solidFill>
            <a:srgbClr val="FFFFFF">
              <a:alpha val="4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6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15725</TotalTime>
  <Words>442</Words>
  <Application>Microsoft Office PowerPoint</Application>
  <PresentationFormat>On-screen Show (4:3)</PresentationFormat>
  <Paragraphs>307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- 24</vt:lpstr>
      <vt:lpstr>Arial - 36</vt:lpstr>
      <vt:lpstr>Default Design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tonic</dc:creator>
  <cp:lastModifiedBy>toni</cp:lastModifiedBy>
  <cp:revision>75</cp:revision>
  <dcterms:created xsi:type="dcterms:W3CDTF">2014-08-29T18:17:51Z</dcterms:created>
  <dcterms:modified xsi:type="dcterms:W3CDTF">2020-01-02T17:57:25Z</dcterms:modified>
</cp:coreProperties>
</file>