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3399"/>
    <a:srgbClr val="FF6600"/>
    <a:srgbClr val="FF3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7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6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1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6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2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5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0F422-9B2A-46CA-B770-755AF1CE53A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0EE80-BAC7-435A-8460-DE539F02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1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10732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50783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2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2544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65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9642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519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ondensation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20892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9491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Deposition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5975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Sublimation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12680" y="2927797"/>
            <a:ext cx="9358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Melting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7959" y="4587023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1660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40833" y="3337776"/>
            <a:ext cx="10281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Freezing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3188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9859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44375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Percolation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34118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4723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4680" y="6294527"/>
            <a:ext cx="19854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Groundwater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6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10732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63662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2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2544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65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9642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519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ondensation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20892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9491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5975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12680" y="2927797"/>
            <a:ext cx="9358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Melting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7959" y="4587023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1660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40833" y="3337776"/>
            <a:ext cx="10281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Freezing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3188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Surface Flow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9859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44375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Percolation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34118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4723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4680" y="6294527"/>
            <a:ext cx="19854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Groundwater Flow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990905" y="5766186"/>
            <a:ext cx="1700193" cy="8247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Oceans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697866" y="1747441"/>
            <a:ext cx="1739945" cy="7746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Clouds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0151" y="3182953"/>
            <a:ext cx="1607716" cy="67412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Vapor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24475" y="4780089"/>
            <a:ext cx="1896418" cy="9860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Lakes, Ponds, Rivers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243372" y="3628974"/>
            <a:ext cx="695460" cy="2368306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3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6002967">
            <a:off x="3692601" y="3238801"/>
            <a:ext cx="1447047" cy="3933293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7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760631" y="771526"/>
            <a:ext cx="1209544" cy="6860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Earth’s T</a:t>
            </a:r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18173" y="562652"/>
            <a:ext cx="3953752" cy="2223411"/>
          </a:xfrm>
          <a:custGeom>
            <a:avLst/>
            <a:gdLst>
              <a:gd name="connsiteX0" fmla="*/ 3953752 w 3953752"/>
              <a:gd name="connsiteY0" fmla="*/ 451761 h 2223411"/>
              <a:gd name="connsiteX1" fmla="*/ 1339140 w 3953752"/>
              <a:gd name="connsiteY1" fmla="*/ 8848 h 2223411"/>
              <a:gd name="connsiteX2" fmla="*/ 38977 w 3953752"/>
              <a:gd name="connsiteY2" fmla="*/ 808948 h 2223411"/>
              <a:gd name="connsiteX3" fmla="*/ 467602 w 3953752"/>
              <a:gd name="connsiteY3" fmla="*/ 2223411 h 22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3752" h="2223411">
                <a:moveTo>
                  <a:pt x="3953752" y="451761"/>
                </a:moveTo>
                <a:cubicBezTo>
                  <a:pt x="2972677" y="200539"/>
                  <a:pt x="1991602" y="-50683"/>
                  <a:pt x="1339140" y="8848"/>
                </a:cubicBezTo>
                <a:cubicBezTo>
                  <a:pt x="686678" y="68379"/>
                  <a:pt x="184233" y="439854"/>
                  <a:pt x="38977" y="808948"/>
                </a:cubicBezTo>
                <a:cubicBezTo>
                  <a:pt x="-106279" y="1178042"/>
                  <a:pt x="180661" y="1700726"/>
                  <a:pt x="467602" y="2223411"/>
                </a:cubicBezTo>
              </a:path>
            </a:pathLst>
          </a:custGeom>
          <a:noFill/>
          <a:ln w="50800">
            <a:solidFill>
              <a:srgbClr val="92D05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100263" y="1343025"/>
            <a:ext cx="2781142" cy="2600325"/>
          </a:xfrm>
          <a:custGeom>
            <a:avLst/>
            <a:gdLst>
              <a:gd name="connsiteX0" fmla="*/ 2400300 w 2781142"/>
              <a:gd name="connsiteY0" fmla="*/ 0 h 2600325"/>
              <a:gd name="connsiteX1" fmla="*/ 2586037 w 2781142"/>
              <a:gd name="connsiteY1" fmla="*/ 1557338 h 2600325"/>
              <a:gd name="connsiteX2" fmla="*/ 0 w 2781142"/>
              <a:gd name="connsiteY2" fmla="*/ 2600325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142" h="2600325">
                <a:moveTo>
                  <a:pt x="2400300" y="0"/>
                </a:moveTo>
                <a:cubicBezTo>
                  <a:pt x="2693193" y="561975"/>
                  <a:pt x="2986087" y="1123951"/>
                  <a:pt x="2586037" y="1557338"/>
                </a:cubicBezTo>
                <a:cubicBezTo>
                  <a:pt x="2185987" y="1990725"/>
                  <a:pt x="1092993" y="2295525"/>
                  <a:pt x="0" y="2600325"/>
                </a:cubicBezTo>
              </a:path>
            </a:pathLst>
          </a:custGeom>
          <a:noFill/>
          <a:ln w="38100">
            <a:solidFill>
              <a:srgbClr val="92D05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52544" y="37071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2594" y="2039465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3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764919" y="2041571"/>
            <a:ext cx="1215671" cy="1293273"/>
          </a:xfrm>
          <a:custGeom>
            <a:avLst/>
            <a:gdLst>
              <a:gd name="connsiteX0" fmla="*/ 296215 w 500692"/>
              <a:gd name="connsiteY0" fmla="*/ 2305318 h 2305318"/>
              <a:gd name="connsiteX1" fmla="*/ 489398 w 500692"/>
              <a:gd name="connsiteY1" fmla="*/ 1171977 h 2305318"/>
              <a:gd name="connsiteX2" fmla="*/ 0 w 500692"/>
              <a:gd name="connsiteY2" fmla="*/ 0 h 230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692" h="2305318">
                <a:moveTo>
                  <a:pt x="296215" y="2305318"/>
                </a:moveTo>
                <a:cubicBezTo>
                  <a:pt x="417491" y="1930757"/>
                  <a:pt x="538767" y="1556197"/>
                  <a:pt x="489398" y="1171977"/>
                </a:cubicBezTo>
                <a:cubicBezTo>
                  <a:pt x="440029" y="787757"/>
                  <a:pt x="220014" y="393878"/>
                  <a:pt x="0" y="0"/>
                </a:cubicBezTo>
              </a:path>
            </a:pathLst>
          </a:custGeom>
          <a:noFill/>
          <a:ln w="101600">
            <a:solidFill>
              <a:srgbClr val="CC3399">
                <a:alpha val="73000"/>
              </a:srgbClr>
            </a:solidFill>
            <a:miter lim="800000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-401622" y="4669163"/>
            <a:ext cx="1721191" cy="8850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Ice Caps</a:t>
            </a:r>
            <a:endParaRPr lang="en-US" sz="2400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03031" y="5396248"/>
            <a:ext cx="1043189" cy="940158"/>
          </a:xfrm>
          <a:custGeom>
            <a:avLst/>
            <a:gdLst>
              <a:gd name="connsiteX0" fmla="*/ 0 w 1043189"/>
              <a:gd name="connsiteY0" fmla="*/ 0 h 940158"/>
              <a:gd name="connsiteX1" fmla="*/ 180304 w 1043189"/>
              <a:gd name="connsiteY1" fmla="*/ 708338 h 940158"/>
              <a:gd name="connsiteX2" fmla="*/ 1043189 w 1043189"/>
              <a:gd name="connsiteY2" fmla="*/ 940158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189" h="940158">
                <a:moveTo>
                  <a:pt x="0" y="0"/>
                </a:moveTo>
                <a:cubicBezTo>
                  <a:pt x="3219" y="275822"/>
                  <a:pt x="6439" y="551645"/>
                  <a:pt x="180304" y="708338"/>
                </a:cubicBezTo>
                <a:cubicBezTo>
                  <a:pt x="354169" y="865031"/>
                  <a:pt x="698679" y="902594"/>
                  <a:pt x="1043189" y="940158"/>
                </a:cubicBezTo>
              </a:path>
            </a:pathLst>
          </a:custGeom>
          <a:noFill/>
          <a:ln w="88900">
            <a:solidFill>
              <a:srgbClr val="CC3399">
                <a:alpha val="75000"/>
              </a:srgb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1469652">
            <a:off x="289555" y="5372851"/>
            <a:ext cx="923396" cy="599278"/>
          </a:xfrm>
          <a:custGeom>
            <a:avLst/>
            <a:gdLst>
              <a:gd name="connsiteX0" fmla="*/ 0 w 1043189"/>
              <a:gd name="connsiteY0" fmla="*/ 0 h 940158"/>
              <a:gd name="connsiteX1" fmla="*/ 180304 w 1043189"/>
              <a:gd name="connsiteY1" fmla="*/ 708338 h 940158"/>
              <a:gd name="connsiteX2" fmla="*/ 1043189 w 1043189"/>
              <a:gd name="connsiteY2" fmla="*/ 940158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189" h="940158">
                <a:moveTo>
                  <a:pt x="0" y="0"/>
                </a:moveTo>
                <a:cubicBezTo>
                  <a:pt x="3219" y="275822"/>
                  <a:pt x="6439" y="551645"/>
                  <a:pt x="180304" y="708338"/>
                </a:cubicBezTo>
                <a:cubicBezTo>
                  <a:pt x="354169" y="865031"/>
                  <a:pt x="698679" y="902594"/>
                  <a:pt x="1043189" y="940158"/>
                </a:cubicBezTo>
              </a:path>
            </a:pathLst>
          </a:custGeom>
          <a:noFill/>
          <a:ln w="88900">
            <a:solidFill>
              <a:srgbClr val="CC3399">
                <a:alpha val="75000"/>
              </a:srgb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4" grpId="0" animBg="1"/>
      <p:bldP spid="25" grpId="0" animBg="1"/>
      <p:bldP spid="2" grpId="0" animBg="1"/>
      <p:bldP spid="27" grpId="0" animBg="1"/>
      <p:bldP spid="3" grpId="0" animBg="1"/>
      <p:bldP spid="26" grpId="0" animBg="1"/>
      <p:bldP spid="30" grpId="0" animBg="1"/>
      <p:bldP spid="31" grpId="0"/>
      <p:bldP spid="32" grpId="0"/>
      <p:bldP spid="33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6"/>
          <a:stretch/>
        </p:blipFill>
        <p:spPr>
          <a:xfrm>
            <a:off x="10732" y="154546"/>
            <a:ext cx="9144000" cy="6503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50783"/>
            <a:ext cx="13265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2" y="2702418"/>
            <a:ext cx="1470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2544" y="2829060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65" y="1088265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9642" y="558081"/>
            <a:ext cx="16291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519" y="1766541"/>
            <a:ext cx="15561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20892" y="1757968"/>
            <a:ext cx="14080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9491" y="2335373"/>
            <a:ext cx="12578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5975" y="2822624"/>
            <a:ext cx="12964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12680" y="2927797"/>
            <a:ext cx="9358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7959" y="4587023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1660" y="4212459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40833" y="3337776"/>
            <a:ext cx="10281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3188" y="4371168"/>
            <a:ext cx="14510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9859" y="5747064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44375" y="6169923"/>
            <a:ext cx="127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34118" y="5897318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4723" y="3643627"/>
            <a:ext cx="13995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4680" y="6294527"/>
            <a:ext cx="19854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1903</TotalTime>
  <Words>55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Ceckler</dc:creator>
  <cp:lastModifiedBy>toni</cp:lastModifiedBy>
  <cp:revision>16</cp:revision>
  <dcterms:created xsi:type="dcterms:W3CDTF">2016-05-03T17:15:14Z</dcterms:created>
  <dcterms:modified xsi:type="dcterms:W3CDTF">2017-05-11T20:49:24Z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