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23"/>
  </p:handoutMasterIdLst>
  <p:sldIdLst>
    <p:sldId id="262" r:id="rId3"/>
    <p:sldId id="267" r:id="rId4"/>
    <p:sldId id="362" r:id="rId5"/>
    <p:sldId id="363" r:id="rId6"/>
    <p:sldId id="364" r:id="rId7"/>
    <p:sldId id="365" r:id="rId8"/>
    <p:sldId id="366" r:id="rId9"/>
    <p:sldId id="367" r:id="rId10"/>
    <p:sldId id="271" r:id="rId11"/>
    <p:sldId id="272" r:id="rId12"/>
    <p:sldId id="273" r:id="rId13"/>
    <p:sldId id="274" r:id="rId14"/>
    <p:sldId id="275" r:id="rId15"/>
    <p:sldId id="276" r:id="rId16"/>
    <p:sldId id="343" r:id="rId17"/>
    <p:sldId id="344" r:id="rId18"/>
    <p:sldId id="345" r:id="rId19"/>
    <p:sldId id="346" r:id="rId20"/>
    <p:sldId id="350" r:id="rId21"/>
    <p:sldId id="330" r:id="rId22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00"/>
    <a:srgbClr val="3333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37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669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68" y="8772669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8117B6-4915-404D-BD72-7C24E649F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51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E852F-6029-4034-8152-5307B0EE7C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67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9EEDE-670F-438A-8E7D-7DD63AA9D5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6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7839B-4167-4AD1-BC8D-A97D6CB055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533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58D6-335B-4C37-B3D7-E4A2D35ED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716-E74B-403E-A6B0-13627971D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27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58D6-335B-4C37-B3D7-E4A2D35ED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716-E74B-403E-A6B0-13627971D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28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58D6-335B-4C37-B3D7-E4A2D35ED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716-E74B-403E-A6B0-13627971D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18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58D6-335B-4C37-B3D7-E4A2D35ED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716-E74B-403E-A6B0-13627971D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35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58D6-335B-4C37-B3D7-E4A2D35ED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716-E74B-403E-A6B0-13627971D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91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58D6-335B-4C37-B3D7-E4A2D35ED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716-E74B-403E-A6B0-13627971D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03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58D6-335B-4C37-B3D7-E4A2D35ED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716-E74B-403E-A6B0-13627971D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35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58D6-335B-4C37-B3D7-E4A2D35ED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716-E74B-403E-A6B0-13627971D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4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C9491-B8C7-40EF-9D6C-557FC80A6B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410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58D6-335B-4C37-B3D7-E4A2D35ED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716-E74B-403E-A6B0-13627971D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05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58D6-335B-4C37-B3D7-E4A2D35ED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716-E74B-403E-A6B0-13627971D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5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58D6-335B-4C37-B3D7-E4A2D35ED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716-E74B-403E-A6B0-13627971D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2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D1B59-56FD-4B57-B31C-71791680F5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78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DBA36-8D20-4309-840A-D43C383988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8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3177B-D41F-4AE9-BF4D-D9FB81BAE9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79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589AF-B036-4720-87D2-DC6C1D711A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84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0AB03-5FCC-4326-829F-900A846E2F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85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8AC50-2409-45FF-BDC8-C9ED4C1D2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99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CE644-247E-4814-8E4C-E6650DE87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4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C18FCA-2209-4FBA-B4DC-84FF22DA1CF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1F858D6-335B-4C37-B3D7-E4A2D35ED52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9/16/2019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D8C9716-E74B-403E-A6B0-13627971DC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84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11" Type="http://schemas.openxmlformats.org/officeDocument/2006/relationships/image" Target="../media/image5.jpeg"/><Relationship Id="rId5" Type="http://schemas.openxmlformats.org/officeDocument/2006/relationships/image" Target="../media/image8.jpeg"/><Relationship Id="rId10" Type="http://schemas.openxmlformats.org/officeDocument/2006/relationships/image" Target="../media/image4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5.jpeg"/><Relationship Id="rId4" Type="http://schemas.openxmlformats.org/officeDocument/2006/relationships/image" Target="../media/image15.jpeg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11" Type="http://schemas.openxmlformats.org/officeDocument/2006/relationships/image" Target="../media/image4.jpeg"/><Relationship Id="rId5" Type="http://schemas.openxmlformats.org/officeDocument/2006/relationships/image" Target="../media/image21.jpeg"/><Relationship Id="rId10" Type="http://schemas.openxmlformats.org/officeDocument/2006/relationships/image" Target="../media/image12.jpeg"/><Relationship Id="rId4" Type="http://schemas.openxmlformats.org/officeDocument/2006/relationships/image" Target="../media/image20.jpeg"/><Relationship Id="rId9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762250" y="609600"/>
            <a:ext cx="36179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/>
              <a:t>Geosphere 4 &amp; 5</a:t>
            </a:r>
          </a:p>
          <a:p>
            <a:r>
              <a:rPr lang="en-US" altLang="en-US" sz="2400" b="1" u="sng" dirty="0"/>
              <a:t>Principles of Geology…</a:t>
            </a:r>
          </a:p>
        </p:txBody>
      </p:sp>
      <p:pic>
        <p:nvPicPr>
          <p:cNvPr id="8197" name="Picture 5" descr="Mt-Katahdin-copy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511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5" name="Text Box 43"/>
          <p:cNvSpPr txBox="1">
            <a:spLocks noChangeArrowheads="1"/>
          </p:cNvSpPr>
          <p:nvPr/>
        </p:nvSpPr>
        <p:spPr bwMode="auto">
          <a:xfrm>
            <a:off x="533400" y="2286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u="sng">
                <a:solidFill>
                  <a:srgbClr val="000000"/>
                </a:solidFill>
                <a:latin typeface="Arial - 55"/>
              </a:rPr>
              <a:t>Disconformity</a:t>
            </a:r>
          </a:p>
        </p:txBody>
      </p: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482600" y="838200"/>
            <a:ext cx="797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chemeClr val="accent2"/>
                </a:solidFill>
                <a:latin typeface="Cambria - 36"/>
              </a:rPr>
              <a:t>a </a:t>
            </a:r>
            <a:r>
              <a:rPr lang="en-US" altLang="en-US" sz="2000" u="sng" dirty="0">
                <a:solidFill>
                  <a:schemeClr val="accent2"/>
                </a:solidFill>
                <a:latin typeface="Cambria - 36"/>
              </a:rPr>
              <a:t>disconformity</a:t>
            </a:r>
            <a:r>
              <a:rPr lang="en-US" altLang="en-US" sz="2000" dirty="0">
                <a:solidFill>
                  <a:schemeClr val="accent2"/>
                </a:solidFill>
                <a:latin typeface="Cambria - 36"/>
              </a:rPr>
              <a:t> is an erosion surface within a sequence of flat-lying </a:t>
            </a:r>
            <a:r>
              <a:rPr lang="en-US" altLang="en-US" sz="2000" b="1" u="sng" dirty="0">
                <a:solidFill>
                  <a:schemeClr val="accent2"/>
                </a:solidFill>
                <a:latin typeface="Cambria - 36"/>
              </a:rPr>
              <a:t>sedimentary rocks</a:t>
            </a:r>
            <a:r>
              <a:rPr lang="en-US" altLang="en-US" sz="2000" dirty="0">
                <a:solidFill>
                  <a:schemeClr val="accent2"/>
                </a:solidFill>
                <a:latin typeface="Cambria - 36"/>
              </a:rPr>
              <a:t>. </a:t>
            </a:r>
          </a:p>
        </p:txBody>
      </p:sp>
      <p:pic>
        <p:nvPicPr>
          <p:cNvPr id="18478" name="Picture 46" descr="NBK-29142-1920f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75" y="1828800"/>
            <a:ext cx="562292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79" name="Picture 47" descr="NBK-29142-1926c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188" y="2728913"/>
            <a:ext cx="5332412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u="sng">
                <a:solidFill>
                  <a:srgbClr val="000000"/>
                </a:solidFill>
                <a:latin typeface="Arial - 49"/>
              </a:rPr>
              <a:t>Angular Unconformity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chemeClr val="accent2"/>
                </a:solidFill>
                <a:latin typeface="Cambria - 37"/>
              </a:rPr>
              <a:t>r</a:t>
            </a:r>
            <a:r>
              <a:rPr lang="en-US" altLang="en-US" sz="2000" dirty="0" smtClean="0">
                <a:solidFill>
                  <a:schemeClr val="accent2"/>
                </a:solidFill>
                <a:latin typeface="Cambria - 37"/>
              </a:rPr>
              <a:t>ecognized </a:t>
            </a:r>
            <a:r>
              <a:rPr lang="en-US" altLang="en-US" sz="2000" dirty="0">
                <a:solidFill>
                  <a:schemeClr val="accent2"/>
                </a:solidFill>
                <a:latin typeface="Cambria - 37"/>
              </a:rPr>
              <a:t>by tilted or deformed </a:t>
            </a:r>
            <a:r>
              <a:rPr lang="en-US" altLang="en-US" sz="2000" b="1" u="sng" dirty="0">
                <a:solidFill>
                  <a:schemeClr val="accent2"/>
                </a:solidFill>
                <a:latin typeface="Cambria - 37"/>
              </a:rPr>
              <a:t>sedimentary rocks</a:t>
            </a:r>
            <a:r>
              <a:rPr lang="en-US" altLang="en-US" sz="2000" dirty="0">
                <a:solidFill>
                  <a:schemeClr val="accent2"/>
                </a:solidFill>
                <a:latin typeface="Cambria - 37"/>
              </a:rPr>
              <a:t> below flat-lying </a:t>
            </a:r>
            <a:r>
              <a:rPr lang="en-US" altLang="en-US" sz="2000" b="1" u="sng" dirty="0">
                <a:solidFill>
                  <a:schemeClr val="accent2"/>
                </a:solidFill>
                <a:latin typeface="Cambria - 37"/>
              </a:rPr>
              <a:t>sedimentary </a:t>
            </a:r>
            <a:r>
              <a:rPr lang="en-US" altLang="en-US" sz="2000" b="1" u="sng" dirty="0" smtClean="0">
                <a:solidFill>
                  <a:schemeClr val="accent2"/>
                </a:solidFill>
                <a:latin typeface="Cambria - 37"/>
              </a:rPr>
              <a:t>rocks</a:t>
            </a:r>
            <a:r>
              <a:rPr lang="en-US" altLang="en-US" sz="2000" dirty="0" smtClean="0">
                <a:solidFill>
                  <a:schemeClr val="accent2"/>
                </a:solidFill>
                <a:latin typeface="Cambria - 37"/>
              </a:rPr>
              <a:t> </a:t>
            </a:r>
            <a:endParaRPr lang="en-US" altLang="en-US" sz="2000" dirty="0">
              <a:solidFill>
                <a:schemeClr val="accent2"/>
              </a:solidFill>
              <a:latin typeface="Cambria - 37"/>
            </a:endParaRPr>
          </a:p>
        </p:txBody>
      </p:sp>
      <p:pic>
        <p:nvPicPr>
          <p:cNvPr id="20484" name="Picture 4" descr="NBK-29142-1935b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5627688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4191000" y="3417888"/>
            <a:ext cx="777875" cy="519112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FF0066"/>
                </a:solidFill>
              </a:rPr>
              <a:t>Flat</a:t>
            </a:r>
          </a:p>
        </p:txBody>
      </p:sp>
      <p:sp>
        <p:nvSpPr>
          <p:cNvPr id="20523" name="Text Box 43"/>
          <p:cNvSpPr txBox="1">
            <a:spLocks noChangeArrowheads="1"/>
          </p:cNvSpPr>
          <p:nvPr/>
        </p:nvSpPr>
        <p:spPr bwMode="auto">
          <a:xfrm>
            <a:off x="4114800" y="4673600"/>
            <a:ext cx="1055688" cy="519113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FF0066"/>
                </a:solidFill>
              </a:rPr>
              <a:t>Tilted</a:t>
            </a:r>
          </a:p>
        </p:txBody>
      </p:sp>
      <p:sp>
        <p:nvSpPr>
          <p:cNvPr id="20524" name="Line 44"/>
          <p:cNvSpPr>
            <a:spLocks noChangeShapeType="1"/>
          </p:cNvSpPr>
          <p:nvPr/>
        </p:nvSpPr>
        <p:spPr bwMode="auto">
          <a:xfrm>
            <a:off x="381000" y="3581400"/>
            <a:ext cx="1600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136525" y="3136900"/>
            <a:ext cx="1185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0066"/>
                </a:solidFill>
              </a:rPr>
              <a:t>erosion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522" grpId="0" animBg="1"/>
      <p:bldP spid="20523" grpId="0" animBg="1"/>
      <p:bldP spid="20524" grpId="0" animBg="1"/>
      <p:bldP spid="205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NBK-29142-1946b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" y="2209800"/>
            <a:ext cx="5689600" cy="37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 descr="NBK-29142-194d5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100" y="88900"/>
            <a:ext cx="5346700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 descr="NBK-29142-19538d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2251075"/>
            <a:ext cx="6861175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NBK-29142-1941f2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46050"/>
            <a:ext cx="266700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u="sng">
                <a:solidFill>
                  <a:srgbClr val="000000"/>
                </a:solidFill>
                <a:latin typeface="Arial - 53"/>
              </a:rPr>
              <a:t>Nonconformity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54000" y="914400"/>
            <a:ext cx="881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chemeClr val="accent2"/>
                </a:solidFill>
                <a:latin typeface="Cambria - 42"/>
              </a:rPr>
              <a:t>r</a:t>
            </a:r>
            <a:r>
              <a:rPr lang="en-US" altLang="en-US" sz="2000" dirty="0" smtClean="0">
                <a:solidFill>
                  <a:schemeClr val="accent2"/>
                </a:solidFill>
                <a:latin typeface="Cambria - 42"/>
              </a:rPr>
              <a:t>ecognized </a:t>
            </a:r>
            <a:r>
              <a:rPr lang="en-US" altLang="en-US" sz="2000" dirty="0">
                <a:solidFill>
                  <a:schemeClr val="accent2"/>
                </a:solidFill>
                <a:latin typeface="Cambria - 42"/>
              </a:rPr>
              <a:t>by </a:t>
            </a:r>
            <a:r>
              <a:rPr lang="en-US" altLang="en-US" sz="2000" b="1" u="sng" dirty="0">
                <a:solidFill>
                  <a:schemeClr val="accent2"/>
                </a:solidFill>
                <a:latin typeface="Cambria - 42"/>
              </a:rPr>
              <a:t>sedimentary rocks</a:t>
            </a:r>
            <a:r>
              <a:rPr lang="en-US" altLang="en-US" sz="2000" dirty="0">
                <a:solidFill>
                  <a:schemeClr val="accent2"/>
                </a:solidFill>
                <a:latin typeface="Cambria - 42"/>
              </a:rPr>
              <a:t> resting on an eroded surface of </a:t>
            </a:r>
            <a:r>
              <a:rPr lang="en-US" altLang="en-US" sz="2000" b="1" u="sng" dirty="0">
                <a:solidFill>
                  <a:schemeClr val="accent2"/>
                </a:solidFill>
                <a:latin typeface="Cambria - 42"/>
              </a:rPr>
              <a:t>igneous or metamorphic rocks</a:t>
            </a:r>
            <a:r>
              <a:rPr lang="en-US" altLang="en-US" sz="2000" dirty="0">
                <a:solidFill>
                  <a:schemeClr val="accent2"/>
                </a:solidFill>
                <a:latin typeface="Cambria - 42"/>
              </a:rPr>
              <a:t>. </a:t>
            </a:r>
          </a:p>
        </p:txBody>
      </p:sp>
      <p:pic>
        <p:nvPicPr>
          <p:cNvPr id="21508" name="Picture 4" descr="NBK-29142-1969e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4700" y="2209800"/>
            <a:ext cx="5054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2667000" y="4891088"/>
            <a:ext cx="4008438" cy="519112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FF0066"/>
                </a:solidFill>
              </a:rPr>
              <a:t>metamorphic or igneous</a:t>
            </a:r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>
            <a:off x="381000" y="3886200"/>
            <a:ext cx="1600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136525" y="3441700"/>
            <a:ext cx="1185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0066"/>
                </a:solidFill>
              </a:rPr>
              <a:t>erosion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37" grpId="0" animBg="1"/>
      <p:bldP spid="21538" grpId="0" animBg="1"/>
      <p:bldP spid="215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NBK-29142-198a2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635000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 descr="tex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4327525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 descr="NBK-29142-197c5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9017000" cy="45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16681"/>
            <a:ext cx="90162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three types of boundaries…</a:t>
            </a:r>
          </a:p>
          <a:p>
            <a:endParaRPr lang="en-US" dirty="0" smtClean="0"/>
          </a:p>
          <a:p>
            <a:r>
              <a:rPr lang="en-US" dirty="0" smtClean="0"/>
              <a:t>1. erosional (</a:t>
            </a:r>
            <a:r>
              <a:rPr lang="en-US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unconformities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	a rock layer has been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exposed and weathered for 10-100’s of millions of years</a:t>
            </a:r>
          </a:p>
          <a:p>
            <a:r>
              <a:rPr lang="en-US" dirty="0"/>
              <a:t>	</a:t>
            </a:r>
            <a:r>
              <a:rPr lang="en-US" dirty="0" smtClean="0"/>
              <a:t>and THEN</a:t>
            </a:r>
          </a:p>
          <a:p>
            <a:r>
              <a:rPr lang="en-US" dirty="0"/>
              <a:t>	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another layer deposits</a:t>
            </a:r>
          </a:p>
        </p:txBody>
      </p:sp>
      <p:pic>
        <p:nvPicPr>
          <p:cNvPr id="5" name="Picture 3" descr="NBK-29142-197c5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" y="2132012"/>
            <a:ext cx="9017000" cy="45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94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16681"/>
            <a:ext cx="875977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three types of boundaries…</a:t>
            </a:r>
          </a:p>
          <a:p>
            <a:endParaRPr lang="en-US" dirty="0" smtClean="0"/>
          </a:p>
          <a:p>
            <a:r>
              <a:rPr lang="en-US" dirty="0" smtClean="0"/>
              <a:t>1. erosional (</a:t>
            </a:r>
            <a:r>
              <a:rPr lang="en-US" b="1" u="sng" dirty="0" smtClean="0"/>
              <a:t>unconformities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	a rock layer has been exposed and weathered for 100’s of millions of years</a:t>
            </a:r>
          </a:p>
          <a:p>
            <a:r>
              <a:rPr lang="en-US" dirty="0"/>
              <a:t>	</a:t>
            </a:r>
            <a:r>
              <a:rPr lang="en-US" dirty="0" smtClean="0"/>
              <a:t>and THEN</a:t>
            </a:r>
          </a:p>
          <a:p>
            <a:r>
              <a:rPr lang="en-US" dirty="0"/>
              <a:t>	</a:t>
            </a:r>
            <a:r>
              <a:rPr lang="en-US" dirty="0" smtClean="0"/>
              <a:t>another layer deposits</a:t>
            </a:r>
          </a:p>
          <a:p>
            <a:endParaRPr lang="en-US" dirty="0"/>
          </a:p>
          <a:p>
            <a:r>
              <a:rPr lang="en-US" dirty="0" smtClean="0"/>
              <a:t>2. layers caused by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environmental changes</a:t>
            </a:r>
          </a:p>
          <a:p>
            <a:r>
              <a:rPr lang="en-US" dirty="0"/>
              <a:t>	</a:t>
            </a:r>
            <a:r>
              <a:rPr lang="en-US" dirty="0" smtClean="0"/>
              <a:t>a rock layer is </a:t>
            </a:r>
            <a:r>
              <a:rPr lang="en-US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continuously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deposited (over millions of years)</a:t>
            </a:r>
          </a:p>
          <a:p>
            <a:r>
              <a:rPr lang="en-US" dirty="0"/>
              <a:t>	</a:t>
            </a:r>
            <a:r>
              <a:rPr lang="en-US" dirty="0" smtClean="0"/>
              <a:t>during that time, there are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significant environmental changes</a:t>
            </a:r>
          </a:p>
          <a:p>
            <a:r>
              <a:rPr lang="en-US" dirty="0"/>
              <a:t>	</a:t>
            </a:r>
            <a:r>
              <a:rPr lang="en-US" dirty="0" smtClean="0"/>
              <a:t>	that change the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composition and/or structure of the rock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417" y="3352800"/>
            <a:ext cx="5226183" cy="3419475"/>
          </a:xfrm>
          <a:prstGeom prst="rect">
            <a:avLst/>
          </a:prstGeom>
        </p:spPr>
      </p:pic>
      <p:pic>
        <p:nvPicPr>
          <p:cNvPr id="6" name="Picture 3" descr="NBK-29142-197c59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465716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24746" y="210234"/>
            <a:ext cx="5707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typically, an unconformity (erosional boundary) will be </a:t>
            </a:r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disrupted – NOT very straight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6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16681"/>
            <a:ext cx="462177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three types of boundaries…</a:t>
            </a:r>
          </a:p>
          <a:p>
            <a:endParaRPr lang="en-US" dirty="0" smtClean="0"/>
          </a:p>
          <a:p>
            <a:r>
              <a:rPr lang="en-US" dirty="0" smtClean="0"/>
              <a:t>1. erosional (</a:t>
            </a:r>
            <a:r>
              <a:rPr lang="en-US" b="1" u="sng" dirty="0" smtClean="0"/>
              <a:t>unconformities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2. layers caused by environmental changes</a:t>
            </a:r>
          </a:p>
          <a:p>
            <a:endParaRPr lang="en-US" dirty="0" smtClean="0"/>
          </a:p>
          <a:p>
            <a:r>
              <a:rPr lang="en-US" dirty="0" smtClean="0"/>
              <a:t>3. cracks from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earthquakes (</a:t>
            </a:r>
            <a:r>
              <a:rPr lang="en-US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faults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30" y="2217737"/>
            <a:ext cx="7124870" cy="4716463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302758" y="711602"/>
            <a:ext cx="2506733" cy="2260198"/>
          </a:xfrm>
          <a:custGeom>
            <a:avLst/>
            <a:gdLst>
              <a:gd name="connsiteX0" fmla="*/ 0 w 2506733"/>
              <a:gd name="connsiteY0" fmla="*/ 267624 h 2260198"/>
              <a:gd name="connsiteX1" fmla="*/ 2320120 w 2506733"/>
              <a:gd name="connsiteY1" fmla="*/ 172090 h 2260198"/>
              <a:gd name="connsiteX2" fmla="*/ 2197290 w 2506733"/>
              <a:gd name="connsiteY2" fmla="*/ 2260198 h 226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6733" h="2260198">
                <a:moveTo>
                  <a:pt x="0" y="267624"/>
                </a:moveTo>
                <a:cubicBezTo>
                  <a:pt x="976952" y="53809"/>
                  <a:pt x="1953905" y="-160006"/>
                  <a:pt x="2320120" y="172090"/>
                </a:cubicBezTo>
                <a:cubicBezTo>
                  <a:pt x="2686335" y="504186"/>
                  <a:pt x="2441812" y="1382192"/>
                  <a:pt x="2197290" y="2260198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694830" y="1384440"/>
            <a:ext cx="4443160" cy="2425560"/>
          </a:xfrm>
          <a:custGeom>
            <a:avLst/>
            <a:gdLst>
              <a:gd name="connsiteX0" fmla="*/ 0 w 4443160"/>
              <a:gd name="connsiteY0" fmla="*/ 105441 h 2425560"/>
              <a:gd name="connsiteX1" fmla="*/ 4162567 w 4443160"/>
              <a:gd name="connsiteY1" fmla="*/ 269214 h 2425560"/>
              <a:gd name="connsiteX2" fmla="*/ 3725839 w 4443160"/>
              <a:gd name="connsiteY2" fmla="*/ 2425560 h 242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3160" h="2425560">
                <a:moveTo>
                  <a:pt x="0" y="105441"/>
                </a:moveTo>
                <a:cubicBezTo>
                  <a:pt x="1770797" y="-6016"/>
                  <a:pt x="3541594" y="-117472"/>
                  <a:pt x="4162567" y="269214"/>
                </a:cubicBezTo>
                <a:cubicBezTo>
                  <a:pt x="4783540" y="655900"/>
                  <a:pt x="4254689" y="1540730"/>
                  <a:pt x="3725839" y="242556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821373" y="2080146"/>
            <a:ext cx="470735" cy="2415654"/>
          </a:xfrm>
          <a:custGeom>
            <a:avLst/>
            <a:gdLst>
              <a:gd name="connsiteX0" fmla="*/ 0 w 470735"/>
              <a:gd name="connsiteY0" fmla="*/ 0 h 2415654"/>
              <a:gd name="connsiteX1" fmla="*/ 436728 w 470735"/>
              <a:gd name="connsiteY1" fmla="*/ 709683 h 2415654"/>
              <a:gd name="connsiteX2" fmla="*/ 409433 w 470735"/>
              <a:gd name="connsiteY2" fmla="*/ 2415654 h 241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735" h="2415654">
                <a:moveTo>
                  <a:pt x="0" y="0"/>
                </a:moveTo>
                <a:cubicBezTo>
                  <a:pt x="184244" y="153537"/>
                  <a:pt x="368489" y="307074"/>
                  <a:pt x="436728" y="709683"/>
                </a:cubicBezTo>
                <a:cubicBezTo>
                  <a:pt x="504967" y="1112292"/>
                  <a:pt x="457200" y="1763973"/>
                  <a:pt x="409433" y="2415654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8077200" y="3698543"/>
            <a:ext cx="571330" cy="163545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343701" y="208071"/>
            <a:ext cx="3248998" cy="5354529"/>
          </a:xfrm>
          <a:custGeom>
            <a:avLst/>
            <a:gdLst>
              <a:gd name="connsiteX0" fmla="*/ 0 w 3248998"/>
              <a:gd name="connsiteY0" fmla="*/ 741586 h 5354529"/>
              <a:gd name="connsiteX1" fmla="*/ 3084395 w 3248998"/>
              <a:gd name="connsiteY1" fmla="*/ 373096 h 5354529"/>
              <a:gd name="connsiteX2" fmla="*/ 2552132 w 3248998"/>
              <a:gd name="connsiteY2" fmla="*/ 5354529 h 535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8998" h="5354529">
                <a:moveTo>
                  <a:pt x="0" y="741586"/>
                </a:moveTo>
                <a:cubicBezTo>
                  <a:pt x="1329520" y="172929"/>
                  <a:pt x="2659040" y="-395728"/>
                  <a:pt x="3084395" y="373096"/>
                </a:cubicBezTo>
                <a:cubicBezTo>
                  <a:pt x="3509750" y="1141920"/>
                  <a:pt x="3030941" y="3248224"/>
                  <a:pt x="2552132" y="5354529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16681"/>
            <a:ext cx="875977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1. erosional (</a:t>
            </a:r>
            <a:r>
              <a:rPr lang="en-US" b="1" u="sng" dirty="0" smtClean="0"/>
              <a:t>unconformities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	a rock layer has been exposed and weathered for 100’s of millions of years</a:t>
            </a:r>
          </a:p>
          <a:p>
            <a:r>
              <a:rPr lang="en-US" dirty="0"/>
              <a:t>	</a:t>
            </a:r>
            <a:r>
              <a:rPr lang="en-US" dirty="0" smtClean="0"/>
              <a:t>and THEN</a:t>
            </a:r>
          </a:p>
          <a:p>
            <a:r>
              <a:rPr lang="en-US" dirty="0"/>
              <a:t>	</a:t>
            </a:r>
            <a:r>
              <a:rPr lang="en-US" dirty="0" smtClean="0"/>
              <a:t>another layer deposits</a:t>
            </a:r>
          </a:p>
          <a:p>
            <a:endParaRPr lang="en-US" dirty="0"/>
          </a:p>
          <a:p>
            <a:r>
              <a:rPr lang="en-US" dirty="0" smtClean="0"/>
              <a:t>2. layers caused by environmental changes</a:t>
            </a:r>
          </a:p>
          <a:p>
            <a:r>
              <a:rPr lang="en-US" dirty="0"/>
              <a:t>	</a:t>
            </a:r>
            <a:r>
              <a:rPr lang="en-US" dirty="0" smtClean="0"/>
              <a:t>a rock layer is </a:t>
            </a:r>
            <a:r>
              <a:rPr lang="en-US" u="sng" dirty="0" smtClean="0"/>
              <a:t>continuously</a:t>
            </a:r>
            <a:r>
              <a:rPr lang="en-US" dirty="0" smtClean="0"/>
              <a:t> deposited (over millions of years)</a:t>
            </a:r>
          </a:p>
          <a:p>
            <a:r>
              <a:rPr lang="en-US" dirty="0"/>
              <a:t>	</a:t>
            </a:r>
            <a:r>
              <a:rPr lang="en-US" dirty="0" smtClean="0"/>
              <a:t>during that time, there are significant environmental changes</a:t>
            </a:r>
          </a:p>
          <a:p>
            <a:r>
              <a:rPr lang="en-US" dirty="0"/>
              <a:t>	</a:t>
            </a:r>
            <a:r>
              <a:rPr lang="en-US" dirty="0" smtClean="0"/>
              <a:t>	that change the composition and/or structure of the rock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417" y="3352800"/>
            <a:ext cx="5226183" cy="3419475"/>
          </a:xfrm>
          <a:prstGeom prst="rect">
            <a:avLst/>
          </a:prstGeom>
        </p:spPr>
      </p:pic>
      <p:pic>
        <p:nvPicPr>
          <p:cNvPr id="6" name="Picture 3" descr="NBK-29142-197c59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657600"/>
            <a:ext cx="615947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94446" y="1066800"/>
            <a:ext cx="5040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typically, an </a:t>
            </a:r>
            <a:r>
              <a:rPr lang="en-US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unconformity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(erosional boundary) 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will be disrupted – NOT very straight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6623" y="2907268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will be less disrupted – relatively straight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9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130062"/>
              </p:ext>
            </p:extLst>
          </p:nvPr>
        </p:nvGraphicFramePr>
        <p:xfrm>
          <a:off x="3249526" y="633229"/>
          <a:ext cx="5056274" cy="6148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3" name="Drawing" r:id="rId3" imgW="2733840" imgH="3324240" progId="Presentations.Drawing.17">
                  <p:embed/>
                </p:oleObj>
              </mc:Choice>
              <mc:Fallback>
                <p:oleObj name="Drawing" r:id="rId3" imgW="2733840" imgH="332424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49526" y="633229"/>
                        <a:ext cx="5056274" cy="6148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228600"/>
            <a:ext cx="6340197" cy="923330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typically, in the cartoons,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u="sng" dirty="0" smtClean="0"/>
              <a:t>unconformity</a:t>
            </a:r>
            <a:r>
              <a:rPr lang="en-US" dirty="0" smtClean="0"/>
              <a:t> – “rough” line</a:t>
            </a:r>
          </a:p>
          <a:p>
            <a:r>
              <a:rPr lang="en-US" dirty="0"/>
              <a:t> </a:t>
            </a:r>
            <a:r>
              <a:rPr lang="en-US" dirty="0" smtClean="0"/>
              <a:t>    continuous layers (environmental changes) – straight 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35280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practice…..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52400" y="228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u="sng">
                <a:solidFill>
                  <a:srgbClr val="000000"/>
                </a:solidFill>
              </a:rPr>
              <a:t>Unconformities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6200" y="685800"/>
            <a:ext cx="74676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accent2"/>
                </a:solidFill>
              </a:rPr>
              <a:t>a</a:t>
            </a:r>
            <a:r>
              <a:rPr lang="en-US" altLang="en-US" sz="2000" dirty="0" smtClean="0">
                <a:solidFill>
                  <a:schemeClr val="accent2"/>
                </a:solidFill>
              </a:rPr>
              <a:t> </a:t>
            </a:r>
            <a:r>
              <a:rPr lang="en-US" altLang="en-US" sz="2000" dirty="0">
                <a:solidFill>
                  <a:schemeClr val="accent2"/>
                </a:solidFill>
              </a:rPr>
              <a:t>buried </a:t>
            </a:r>
            <a:r>
              <a:rPr lang="en-US" altLang="en-US" sz="2000" b="1" u="sng" dirty="0">
                <a:solidFill>
                  <a:schemeClr val="accent2"/>
                </a:solidFill>
              </a:rPr>
              <a:t>erosional surface</a:t>
            </a:r>
            <a:r>
              <a:rPr lang="en-US" altLang="en-US" sz="2000" dirty="0">
                <a:solidFill>
                  <a:schemeClr val="accent2"/>
                </a:solidFill>
              </a:rPr>
              <a:t> </a:t>
            </a:r>
          </a:p>
          <a:p>
            <a:r>
              <a:rPr lang="en-US" altLang="en-US" sz="2000" dirty="0">
                <a:solidFill>
                  <a:schemeClr val="accent2"/>
                </a:solidFill>
              </a:rPr>
              <a:t>separating two rock layers of </a:t>
            </a:r>
            <a:r>
              <a:rPr lang="en-US" altLang="en-US" sz="2000" b="1" u="sng" dirty="0">
                <a:solidFill>
                  <a:schemeClr val="accent2"/>
                </a:solidFill>
              </a:rPr>
              <a:t>different </a:t>
            </a:r>
            <a:r>
              <a:rPr lang="en-US" altLang="en-US" sz="2000" b="1" u="sng" dirty="0" smtClean="0">
                <a:solidFill>
                  <a:schemeClr val="accent2"/>
                </a:solidFill>
              </a:rPr>
              <a:t>ages</a:t>
            </a:r>
          </a:p>
          <a:p>
            <a:r>
              <a:rPr lang="en-US" altLang="en-US" sz="2000" dirty="0" smtClean="0">
                <a:solidFill>
                  <a:schemeClr val="accent2"/>
                </a:solidFill>
              </a:rPr>
              <a:t>(in geological time … millions of years)</a:t>
            </a:r>
            <a:endParaRPr lang="en-US" altLang="en-US" sz="2000" dirty="0">
              <a:solidFill>
                <a:schemeClr val="accent2"/>
              </a:solidFill>
            </a:endParaRPr>
          </a:p>
          <a:p>
            <a:endParaRPr lang="en-US" altLang="en-US" sz="2000" dirty="0">
              <a:solidFill>
                <a:schemeClr val="accent2"/>
              </a:solidFill>
            </a:endParaRPr>
          </a:p>
          <a:p>
            <a:r>
              <a:rPr lang="en-US" altLang="en-US" sz="2000" dirty="0">
                <a:solidFill>
                  <a:schemeClr val="accent2"/>
                </a:solidFill>
              </a:rPr>
              <a:t>i</a:t>
            </a:r>
            <a:r>
              <a:rPr lang="en-US" altLang="en-US" sz="2000" dirty="0" smtClean="0">
                <a:solidFill>
                  <a:schemeClr val="accent2"/>
                </a:solidFill>
              </a:rPr>
              <a:t>ndicates </a:t>
            </a:r>
            <a:r>
              <a:rPr lang="en-US" altLang="en-US" sz="2000" dirty="0">
                <a:solidFill>
                  <a:schemeClr val="accent2"/>
                </a:solidFill>
              </a:rPr>
              <a:t>that sediment deposition was </a:t>
            </a:r>
            <a:r>
              <a:rPr lang="en-US" altLang="en-US" sz="2000" b="1" u="sng" dirty="0">
                <a:solidFill>
                  <a:schemeClr val="accent2"/>
                </a:solidFill>
              </a:rPr>
              <a:t>not</a:t>
            </a:r>
            <a:r>
              <a:rPr lang="en-US" altLang="en-US" sz="2000" dirty="0">
                <a:solidFill>
                  <a:schemeClr val="accent2"/>
                </a:solidFill>
              </a:rPr>
              <a:t> </a:t>
            </a:r>
            <a:endParaRPr lang="en-US" altLang="en-US" sz="2000" dirty="0" smtClean="0">
              <a:solidFill>
                <a:schemeClr val="accent2"/>
              </a:solidFill>
            </a:endParaRPr>
          </a:p>
          <a:p>
            <a:r>
              <a:rPr lang="en-US" altLang="en-US" sz="2000" dirty="0" smtClean="0">
                <a:solidFill>
                  <a:schemeClr val="accent2"/>
                </a:solidFill>
              </a:rPr>
              <a:t>continuous</a:t>
            </a:r>
            <a:endParaRPr lang="en-US" altLang="en-US" sz="2000" dirty="0">
              <a:solidFill>
                <a:schemeClr val="accent2"/>
              </a:solidFill>
            </a:endParaRPr>
          </a:p>
          <a:p>
            <a:endParaRPr lang="en-US" altLang="en-US" sz="2000" dirty="0">
              <a:solidFill>
                <a:schemeClr val="accent2"/>
              </a:solidFill>
            </a:endParaRPr>
          </a:p>
          <a:p>
            <a:r>
              <a:rPr lang="en-US" altLang="en-US" sz="2000" dirty="0">
                <a:solidFill>
                  <a:schemeClr val="accent2"/>
                </a:solidFill>
              </a:rPr>
              <a:t>i</a:t>
            </a:r>
            <a:r>
              <a:rPr lang="en-US" altLang="en-US" sz="2000" dirty="0" smtClean="0">
                <a:solidFill>
                  <a:schemeClr val="accent2"/>
                </a:solidFill>
              </a:rPr>
              <a:t>ndicates </a:t>
            </a:r>
            <a:r>
              <a:rPr lang="en-US" altLang="en-US" sz="2000" dirty="0">
                <a:solidFill>
                  <a:schemeClr val="accent2"/>
                </a:solidFill>
              </a:rPr>
              <a:t>that some of the geologic record </a:t>
            </a:r>
            <a:r>
              <a:rPr lang="en-US" altLang="en-US" sz="2000" dirty="0" smtClean="0">
                <a:solidFill>
                  <a:schemeClr val="accent2"/>
                </a:solidFill>
              </a:rPr>
              <a:t>is</a:t>
            </a:r>
          </a:p>
          <a:p>
            <a:r>
              <a:rPr lang="en-US" altLang="en-US" sz="2000" dirty="0" smtClean="0">
                <a:solidFill>
                  <a:schemeClr val="accent2"/>
                </a:solidFill>
              </a:rPr>
              <a:t>missing </a:t>
            </a:r>
            <a:r>
              <a:rPr lang="en-US" altLang="en-US" sz="2000" dirty="0">
                <a:solidFill>
                  <a:schemeClr val="accent2"/>
                </a:solidFill>
              </a:rPr>
              <a:t>due to </a:t>
            </a:r>
            <a:r>
              <a:rPr lang="en-US" altLang="en-US" sz="2000" dirty="0" smtClean="0">
                <a:solidFill>
                  <a:schemeClr val="accent2"/>
                </a:solidFill>
              </a:rPr>
              <a:t>erosion over geological time (millions of years)</a:t>
            </a:r>
            <a:endParaRPr lang="en-US" altLang="en-US" sz="2000" dirty="0">
              <a:solidFill>
                <a:schemeClr val="accent2"/>
              </a:solidFill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04800" y="3638550"/>
            <a:ext cx="86106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An </a:t>
            </a:r>
            <a:r>
              <a:rPr lang="en-US" altLang="en-US" b="1"/>
              <a:t>unconformity</a:t>
            </a:r>
            <a:r>
              <a:rPr lang="en-US" altLang="en-US"/>
              <a:t> is a contact between two rock units in which the upper unit is usually much younger than the lower unit. Unconformities are typically buried erosional surfaces that can represent a break in the geologic record of hundreds of millions of years or more. For example, the contact between a 400‐million‐year‐old sandstone that was deposited by a rising sea on a weathered bedrock surface that is 600 million years old is an unconformity that represents a </a:t>
            </a:r>
            <a:r>
              <a:rPr lang="en-US" altLang="en-US" b="1"/>
              <a:t>time hiatus</a:t>
            </a:r>
            <a:r>
              <a:rPr lang="en-US" altLang="en-US"/>
              <a:t> of 200 million years. The sediment and/or rock that was deposited directly on the bedrock during that 200‐million‐year span was eroded away, leaving the “basement” surface exposed. There are three kinds of unconformities: disconformities, nonconformities, and angular unconformities. 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3408363" y="6477000"/>
            <a:ext cx="55070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http://www.cliffsnotes.com/sciences/geology/geologic-structures/unconformities</a:t>
            </a:r>
          </a:p>
        </p:txBody>
      </p:sp>
      <p:pic>
        <p:nvPicPr>
          <p:cNvPr id="13322" name="Picture 10" descr="DSC01779%20Angular%20unconformity%20in%20Mosaic%20Canyon%20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871913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3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3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505200" y="2667000"/>
            <a:ext cx="22493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Geo </a:t>
            </a:r>
            <a:r>
              <a:rPr lang="en-US" altLang="en-US" dirty="0" smtClean="0"/>
              <a:t>4&amp;5 Practice 3</a:t>
            </a:r>
            <a:endParaRPr lang="en-US" altLang="en-US" dirty="0"/>
          </a:p>
          <a:p>
            <a:r>
              <a:rPr lang="en-US" altLang="en-US" dirty="0"/>
              <a:t>Geo </a:t>
            </a:r>
            <a:r>
              <a:rPr lang="en-US" altLang="en-US" dirty="0" smtClean="0"/>
              <a:t>4&amp;5 Practice 4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8498"/>
            <a:ext cx="9144000" cy="48791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8143" y="946330"/>
            <a:ext cx="3265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the ocean comes back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877" y="4895175"/>
            <a:ext cx="9150877" cy="1254469"/>
          </a:xfrm>
          <a:custGeom>
            <a:avLst/>
            <a:gdLst>
              <a:gd name="connsiteX0" fmla="*/ 8745277 w 9150877"/>
              <a:gd name="connsiteY0" fmla="*/ 113823 h 1254469"/>
              <a:gd name="connsiteX1" fmla="*/ 8746984 w 9150877"/>
              <a:gd name="connsiteY1" fmla="*/ 115523 h 1254469"/>
              <a:gd name="connsiteX2" fmla="*/ 8746476 w 9150877"/>
              <a:gd name="connsiteY2" fmla="*/ 115055 h 1254469"/>
              <a:gd name="connsiteX3" fmla="*/ 8745277 w 9150877"/>
              <a:gd name="connsiteY3" fmla="*/ 113823 h 1254469"/>
              <a:gd name="connsiteX4" fmla="*/ 9112240 w 9150877"/>
              <a:gd name="connsiteY4" fmla="*/ 0 h 1254469"/>
              <a:gd name="connsiteX5" fmla="*/ 9150877 w 9150877"/>
              <a:gd name="connsiteY5" fmla="*/ 0 h 1254469"/>
              <a:gd name="connsiteX6" fmla="*/ 9137998 w 9150877"/>
              <a:gd name="connsiteY6" fmla="*/ 1254469 h 1254469"/>
              <a:gd name="connsiteX7" fmla="*/ 0 w 9150877"/>
              <a:gd name="connsiteY7" fmla="*/ 1254469 h 1254469"/>
              <a:gd name="connsiteX8" fmla="*/ 0 w 9150877"/>
              <a:gd name="connsiteY8" fmla="*/ 27778 h 1254469"/>
              <a:gd name="connsiteX9" fmla="*/ 71271 w 9150877"/>
              <a:gd name="connsiteY9" fmla="*/ 51553 h 1254469"/>
              <a:gd name="connsiteX10" fmla="*/ 174302 w 9150877"/>
              <a:gd name="connsiteY10" fmla="*/ 68738 h 1254469"/>
              <a:gd name="connsiteX11" fmla="*/ 277333 w 9150877"/>
              <a:gd name="connsiteY11" fmla="*/ 85922 h 1254469"/>
              <a:gd name="connsiteX12" fmla="*/ 328849 w 9150877"/>
              <a:gd name="connsiteY12" fmla="*/ 68738 h 1254469"/>
              <a:gd name="connsiteX13" fmla="*/ 354606 w 9150877"/>
              <a:gd name="connsiteY13" fmla="*/ 120292 h 1254469"/>
              <a:gd name="connsiteX14" fmla="*/ 393243 w 9150877"/>
              <a:gd name="connsiteY14" fmla="*/ 137476 h 1254469"/>
              <a:gd name="connsiteX15" fmla="*/ 534911 w 9150877"/>
              <a:gd name="connsiteY15" fmla="*/ 85922 h 1254469"/>
              <a:gd name="connsiteX16" fmla="*/ 573547 w 9150877"/>
              <a:gd name="connsiteY16" fmla="*/ 120292 h 1254469"/>
              <a:gd name="connsiteX17" fmla="*/ 599305 w 9150877"/>
              <a:gd name="connsiteY17" fmla="*/ 171844 h 1254469"/>
              <a:gd name="connsiteX18" fmla="*/ 676578 w 9150877"/>
              <a:gd name="connsiteY18" fmla="*/ 189029 h 1254469"/>
              <a:gd name="connsiteX19" fmla="*/ 715215 w 9150877"/>
              <a:gd name="connsiteY19" fmla="*/ 171844 h 1254469"/>
              <a:gd name="connsiteX20" fmla="*/ 766730 w 9150877"/>
              <a:gd name="connsiteY20" fmla="*/ 137476 h 1254469"/>
              <a:gd name="connsiteX21" fmla="*/ 856883 w 9150877"/>
              <a:gd name="connsiteY21" fmla="*/ 154660 h 1254469"/>
              <a:gd name="connsiteX22" fmla="*/ 998550 w 9150877"/>
              <a:gd name="connsiteY22" fmla="*/ 154660 h 1254469"/>
              <a:gd name="connsiteX23" fmla="*/ 1037187 w 9150877"/>
              <a:gd name="connsiteY23" fmla="*/ 137476 h 1254469"/>
              <a:gd name="connsiteX24" fmla="*/ 1075823 w 9150877"/>
              <a:gd name="connsiteY24" fmla="*/ 137476 h 1254469"/>
              <a:gd name="connsiteX25" fmla="*/ 1165975 w 9150877"/>
              <a:gd name="connsiteY25" fmla="*/ 120292 h 1254469"/>
              <a:gd name="connsiteX26" fmla="*/ 1204612 w 9150877"/>
              <a:gd name="connsiteY26" fmla="*/ 171844 h 1254469"/>
              <a:gd name="connsiteX27" fmla="*/ 1243249 w 9150877"/>
              <a:gd name="connsiteY27" fmla="*/ 189029 h 1254469"/>
              <a:gd name="connsiteX28" fmla="*/ 1333401 w 9150877"/>
              <a:gd name="connsiteY28" fmla="*/ 171844 h 1254469"/>
              <a:gd name="connsiteX29" fmla="*/ 1410674 w 9150877"/>
              <a:gd name="connsiteY29" fmla="*/ 154660 h 1254469"/>
              <a:gd name="connsiteX30" fmla="*/ 1462190 w 9150877"/>
              <a:gd name="connsiteY30" fmla="*/ 120292 h 1254469"/>
              <a:gd name="connsiteX31" fmla="*/ 1500826 w 9150877"/>
              <a:gd name="connsiteY31" fmla="*/ 103107 h 1254469"/>
              <a:gd name="connsiteX32" fmla="*/ 1603857 w 9150877"/>
              <a:gd name="connsiteY32" fmla="*/ 137476 h 1254469"/>
              <a:gd name="connsiteX33" fmla="*/ 1655373 w 9150877"/>
              <a:gd name="connsiteY33" fmla="*/ 171844 h 1254469"/>
              <a:gd name="connsiteX34" fmla="*/ 1719767 w 9150877"/>
              <a:gd name="connsiteY34" fmla="*/ 189029 h 1254469"/>
              <a:gd name="connsiteX35" fmla="*/ 1758404 w 9150877"/>
              <a:gd name="connsiteY35" fmla="*/ 154660 h 1254469"/>
              <a:gd name="connsiteX36" fmla="*/ 1797040 w 9150877"/>
              <a:gd name="connsiteY36" fmla="*/ 137476 h 1254469"/>
              <a:gd name="connsiteX37" fmla="*/ 1835677 w 9150877"/>
              <a:gd name="connsiteY37" fmla="*/ 154660 h 1254469"/>
              <a:gd name="connsiteX38" fmla="*/ 1912950 w 9150877"/>
              <a:gd name="connsiteY38" fmla="*/ 223399 h 1254469"/>
              <a:gd name="connsiteX39" fmla="*/ 1990223 w 9150877"/>
              <a:gd name="connsiteY39" fmla="*/ 137476 h 1254469"/>
              <a:gd name="connsiteX40" fmla="*/ 2067497 w 9150877"/>
              <a:gd name="connsiteY40" fmla="*/ 103107 h 1254469"/>
              <a:gd name="connsiteX41" fmla="*/ 2080375 w 9150877"/>
              <a:gd name="connsiteY41" fmla="*/ 154660 h 1254469"/>
              <a:gd name="connsiteX42" fmla="*/ 2131891 w 9150877"/>
              <a:gd name="connsiteY42" fmla="*/ 171844 h 1254469"/>
              <a:gd name="connsiteX43" fmla="*/ 2170528 w 9150877"/>
              <a:gd name="connsiteY43" fmla="*/ 154660 h 1254469"/>
              <a:gd name="connsiteX44" fmla="*/ 2247801 w 9150877"/>
              <a:gd name="connsiteY44" fmla="*/ 137476 h 1254469"/>
              <a:gd name="connsiteX45" fmla="*/ 2260680 w 9150877"/>
              <a:gd name="connsiteY45" fmla="*/ 85922 h 1254469"/>
              <a:gd name="connsiteX46" fmla="*/ 2325074 w 9150877"/>
              <a:gd name="connsiteY46" fmla="*/ 154660 h 1254469"/>
              <a:gd name="connsiteX47" fmla="*/ 2376590 w 9150877"/>
              <a:gd name="connsiteY47" fmla="*/ 171844 h 1254469"/>
              <a:gd name="connsiteX48" fmla="*/ 2415226 w 9150877"/>
              <a:gd name="connsiteY48" fmla="*/ 137476 h 1254469"/>
              <a:gd name="connsiteX49" fmla="*/ 2531136 w 9150877"/>
              <a:gd name="connsiteY49" fmla="*/ 120292 h 1254469"/>
              <a:gd name="connsiteX50" fmla="*/ 2621288 w 9150877"/>
              <a:gd name="connsiteY50" fmla="*/ 137476 h 1254469"/>
              <a:gd name="connsiteX51" fmla="*/ 2698561 w 9150877"/>
              <a:gd name="connsiteY51" fmla="*/ 120292 h 1254469"/>
              <a:gd name="connsiteX52" fmla="*/ 2788713 w 9150877"/>
              <a:gd name="connsiteY52" fmla="*/ 137476 h 1254469"/>
              <a:gd name="connsiteX53" fmla="*/ 2827350 w 9150877"/>
              <a:gd name="connsiteY53" fmla="*/ 154660 h 1254469"/>
              <a:gd name="connsiteX54" fmla="*/ 2904623 w 9150877"/>
              <a:gd name="connsiteY54" fmla="*/ 171844 h 1254469"/>
              <a:gd name="connsiteX55" fmla="*/ 2943260 w 9150877"/>
              <a:gd name="connsiteY55" fmla="*/ 137476 h 1254469"/>
              <a:gd name="connsiteX56" fmla="*/ 3059170 w 9150877"/>
              <a:gd name="connsiteY56" fmla="*/ 154660 h 1254469"/>
              <a:gd name="connsiteX57" fmla="*/ 3136443 w 9150877"/>
              <a:gd name="connsiteY57" fmla="*/ 120292 h 1254469"/>
              <a:gd name="connsiteX58" fmla="*/ 3252353 w 9150877"/>
              <a:gd name="connsiteY58" fmla="*/ 154660 h 1254469"/>
              <a:gd name="connsiteX59" fmla="*/ 3406899 w 9150877"/>
              <a:gd name="connsiteY59" fmla="*/ 189029 h 1254469"/>
              <a:gd name="connsiteX60" fmla="*/ 3445536 w 9150877"/>
              <a:gd name="connsiteY60" fmla="*/ 206214 h 1254469"/>
              <a:gd name="connsiteX61" fmla="*/ 3484173 w 9150877"/>
              <a:gd name="connsiteY61" fmla="*/ 189029 h 1254469"/>
              <a:gd name="connsiteX62" fmla="*/ 3509930 w 9150877"/>
              <a:gd name="connsiteY62" fmla="*/ 137476 h 1254469"/>
              <a:gd name="connsiteX63" fmla="*/ 3728871 w 9150877"/>
              <a:gd name="connsiteY63" fmla="*/ 120292 h 1254469"/>
              <a:gd name="connsiteX64" fmla="*/ 3806144 w 9150877"/>
              <a:gd name="connsiteY64" fmla="*/ 154660 h 1254469"/>
              <a:gd name="connsiteX65" fmla="*/ 3870539 w 9150877"/>
              <a:gd name="connsiteY65" fmla="*/ 240583 h 1254469"/>
              <a:gd name="connsiteX66" fmla="*/ 3909175 w 9150877"/>
              <a:gd name="connsiteY66" fmla="*/ 206214 h 1254469"/>
              <a:gd name="connsiteX67" fmla="*/ 3934933 w 9150877"/>
              <a:gd name="connsiteY67" fmla="*/ 154660 h 1254469"/>
              <a:gd name="connsiteX68" fmla="*/ 4102359 w 9150877"/>
              <a:gd name="connsiteY68" fmla="*/ 189029 h 1254469"/>
              <a:gd name="connsiteX69" fmla="*/ 4231147 w 9150877"/>
              <a:gd name="connsiteY69" fmla="*/ 154660 h 1254469"/>
              <a:gd name="connsiteX70" fmla="*/ 4244026 w 9150877"/>
              <a:gd name="connsiteY70" fmla="*/ 103107 h 1254469"/>
              <a:gd name="connsiteX71" fmla="*/ 4282663 w 9150877"/>
              <a:gd name="connsiteY71" fmla="*/ 137476 h 1254469"/>
              <a:gd name="connsiteX72" fmla="*/ 4398573 w 9150877"/>
              <a:gd name="connsiteY72" fmla="*/ 206214 h 1254469"/>
              <a:gd name="connsiteX73" fmla="*/ 4424330 w 9150877"/>
              <a:gd name="connsiteY73" fmla="*/ 154660 h 1254469"/>
              <a:gd name="connsiteX74" fmla="*/ 4527361 w 9150877"/>
              <a:gd name="connsiteY74" fmla="*/ 120292 h 1254469"/>
              <a:gd name="connsiteX75" fmla="*/ 4553119 w 9150877"/>
              <a:gd name="connsiteY75" fmla="*/ 171844 h 1254469"/>
              <a:gd name="connsiteX76" fmla="*/ 4591756 w 9150877"/>
              <a:gd name="connsiteY76" fmla="*/ 154660 h 1254469"/>
              <a:gd name="connsiteX77" fmla="*/ 4707666 w 9150877"/>
              <a:gd name="connsiteY77" fmla="*/ 154660 h 1254469"/>
              <a:gd name="connsiteX78" fmla="*/ 4746302 w 9150877"/>
              <a:gd name="connsiteY78" fmla="*/ 137476 h 1254469"/>
              <a:gd name="connsiteX79" fmla="*/ 4823575 w 9150877"/>
              <a:gd name="connsiteY79" fmla="*/ 85922 h 1254469"/>
              <a:gd name="connsiteX80" fmla="*/ 4900849 w 9150877"/>
              <a:gd name="connsiteY80" fmla="*/ 120292 h 1254469"/>
              <a:gd name="connsiteX81" fmla="*/ 4978122 w 9150877"/>
              <a:gd name="connsiteY81" fmla="*/ 137476 h 1254469"/>
              <a:gd name="connsiteX82" fmla="*/ 5042516 w 9150877"/>
              <a:gd name="connsiteY82" fmla="*/ 154660 h 1254469"/>
              <a:gd name="connsiteX83" fmla="*/ 5081153 w 9150877"/>
              <a:gd name="connsiteY83" fmla="*/ 137476 h 1254469"/>
              <a:gd name="connsiteX84" fmla="*/ 5158426 w 9150877"/>
              <a:gd name="connsiteY84" fmla="*/ 103107 h 1254469"/>
              <a:gd name="connsiteX85" fmla="*/ 5248578 w 9150877"/>
              <a:gd name="connsiteY85" fmla="*/ 154660 h 1254469"/>
              <a:gd name="connsiteX86" fmla="*/ 5338730 w 9150877"/>
              <a:gd name="connsiteY86" fmla="*/ 189029 h 1254469"/>
              <a:gd name="connsiteX87" fmla="*/ 5377367 w 9150877"/>
              <a:gd name="connsiteY87" fmla="*/ 154660 h 1254469"/>
              <a:gd name="connsiteX88" fmla="*/ 5416004 w 9150877"/>
              <a:gd name="connsiteY88" fmla="*/ 137476 h 1254469"/>
              <a:gd name="connsiteX89" fmla="*/ 5428883 w 9150877"/>
              <a:gd name="connsiteY89" fmla="*/ 85922 h 1254469"/>
              <a:gd name="connsiteX90" fmla="*/ 5467519 w 9150877"/>
              <a:gd name="connsiteY90" fmla="*/ 103107 h 1254469"/>
              <a:gd name="connsiteX91" fmla="*/ 5506156 w 9150877"/>
              <a:gd name="connsiteY91" fmla="*/ 137476 h 1254469"/>
              <a:gd name="connsiteX92" fmla="*/ 5622066 w 9150877"/>
              <a:gd name="connsiteY92" fmla="*/ 240583 h 1254469"/>
              <a:gd name="connsiteX93" fmla="*/ 5660702 w 9150877"/>
              <a:gd name="connsiteY93" fmla="*/ 223399 h 1254469"/>
              <a:gd name="connsiteX94" fmla="*/ 5673581 w 9150877"/>
              <a:gd name="connsiteY94" fmla="*/ 171844 h 1254469"/>
              <a:gd name="connsiteX95" fmla="*/ 5699339 w 9150877"/>
              <a:gd name="connsiteY95" fmla="*/ 103107 h 1254469"/>
              <a:gd name="connsiteX96" fmla="*/ 5737975 w 9150877"/>
              <a:gd name="connsiteY96" fmla="*/ 85922 h 1254469"/>
              <a:gd name="connsiteX97" fmla="*/ 5828128 w 9150877"/>
              <a:gd name="connsiteY97" fmla="*/ 120292 h 1254469"/>
              <a:gd name="connsiteX98" fmla="*/ 5874120 w 9150877"/>
              <a:gd name="connsiteY98" fmla="*/ 138905 h 1254469"/>
              <a:gd name="connsiteX99" fmla="*/ 5861476 w 9150877"/>
              <a:gd name="connsiteY99" fmla="*/ 135861 h 1254469"/>
              <a:gd name="connsiteX100" fmla="*/ 5854455 w 9150877"/>
              <a:gd name="connsiteY100" fmla="*/ 133566 h 1254469"/>
              <a:gd name="connsiteX101" fmla="*/ 5861316 w 9150877"/>
              <a:gd name="connsiteY101" fmla="*/ 135822 h 1254469"/>
              <a:gd name="connsiteX102" fmla="*/ 5861476 w 9150877"/>
              <a:gd name="connsiteY102" fmla="*/ 135861 h 1254469"/>
              <a:gd name="connsiteX103" fmla="*/ 5873486 w 9150877"/>
              <a:gd name="connsiteY103" fmla="*/ 139787 h 1254469"/>
              <a:gd name="connsiteX104" fmla="*/ 5918280 w 9150877"/>
              <a:gd name="connsiteY104" fmla="*/ 154660 h 1254469"/>
              <a:gd name="connsiteX105" fmla="*/ 5931159 w 9150877"/>
              <a:gd name="connsiteY105" fmla="*/ 103107 h 1254469"/>
              <a:gd name="connsiteX106" fmla="*/ 5995553 w 9150877"/>
              <a:gd name="connsiteY106" fmla="*/ 85922 h 1254469"/>
              <a:gd name="connsiteX107" fmla="*/ 6047068 w 9150877"/>
              <a:gd name="connsiteY107" fmla="*/ 68738 h 1254469"/>
              <a:gd name="connsiteX108" fmla="*/ 6124342 w 9150877"/>
              <a:gd name="connsiteY108" fmla="*/ 120292 h 1254469"/>
              <a:gd name="connsiteX109" fmla="*/ 6201615 w 9150877"/>
              <a:gd name="connsiteY109" fmla="*/ 154660 h 1254469"/>
              <a:gd name="connsiteX110" fmla="*/ 6278888 w 9150877"/>
              <a:gd name="connsiteY110" fmla="*/ 120292 h 1254469"/>
              <a:gd name="connsiteX111" fmla="*/ 6356161 w 9150877"/>
              <a:gd name="connsiteY111" fmla="*/ 120292 h 1254469"/>
              <a:gd name="connsiteX112" fmla="*/ 6394798 w 9150877"/>
              <a:gd name="connsiteY112" fmla="*/ 137476 h 1254469"/>
              <a:gd name="connsiteX113" fmla="*/ 6459192 w 9150877"/>
              <a:gd name="connsiteY113" fmla="*/ 154660 h 1254469"/>
              <a:gd name="connsiteX114" fmla="*/ 6510708 w 9150877"/>
              <a:gd name="connsiteY114" fmla="*/ 171844 h 1254469"/>
              <a:gd name="connsiteX115" fmla="*/ 6626618 w 9150877"/>
              <a:gd name="connsiteY115" fmla="*/ 103107 h 1254469"/>
              <a:gd name="connsiteX116" fmla="*/ 6652375 w 9150877"/>
              <a:gd name="connsiteY116" fmla="*/ 154660 h 1254469"/>
              <a:gd name="connsiteX117" fmla="*/ 6729649 w 9150877"/>
              <a:gd name="connsiteY117" fmla="*/ 189029 h 1254469"/>
              <a:gd name="connsiteX118" fmla="*/ 6755406 w 9150877"/>
              <a:gd name="connsiteY118" fmla="*/ 137476 h 1254469"/>
              <a:gd name="connsiteX119" fmla="*/ 6794043 w 9150877"/>
              <a:gd name="connsiteY119" fmla="*/ 85922 h 1254469"/>
              <a:gd name="connsiteX120" fmla="*/ 6832680 w 9150877"/>
              <a:gd name="connsiteY120" fmla="*/ 68738 h 1254469"/>
              <a:gd name="connsiteX121" fmla="*/ 6897074 w 9150877"/>
              <a:gd name="connsiteY121" fmla="*/ 137476 h 1254469"/>
              <a:gd name="connsiteX122" fmla="*/ 6935711 w 9150877"/>
              <a:gd name="connsiteY122" fmla="*/ 120292 h 1254469"/>
              <a:gd name="connsiteX123" fmla="*/ 7064499 w 9150877"/>
              <a:gd name="connsiteY123" fmla="*/ 85922 h 1254469"/>
              <a:gd name="connsiteX124" fmla="*/ 7077378 w 9150877"/>
              <a:gd name="connsiteY124" fmla="*/ 137476 h 1254469"/>
              <a:gd name="connsiteX125" fmla="*/ 7167530 w 9150877"/>
              <a:gd name="connsiteY125" fmla="*/ 189029 h 1254469"/>
              <a:gd name="connsiteX126" fmla="*/ 7206167 w 9150877"/>
              <a:gd name="connsiteY126" fmla="*/ 137476 h 1254469"/>
              <a:gd name="connsiteX127" fmla="*/ 7231925 w 9150877"/>
              <a:gd name="connsiteY127" fmla="*/ 85922 h 1254469"/>
              <a:gd name="connsiteX128" fmla="*/ 7270561 w 9150877"/>
              <a:gd name="connsiteY128" fmla="*/ 51553 h 1254469"/>
              <a:gd name="connsiteX129" fmla="*/ 7309198 w 9150877"/>
              <a:gd name="connsiteY129" fmla="*/ 68738 h 1254469"/>
              <a:gd name="connsiteX130" fmla="*/ 7322077 w 9150877"/>
              <a:gd name="connsiteY130" fmla="*/ 137476 h 1254469"/>
              <a:gd name="connsiteX131" fmla="*/ 7425108 w 9150877"/>
              <a:gd name="connsiteY131" fmla="*/ 154660 h 1254469"/>
              <a:gd name="connsiteX132" fmla="*/ 7656928 w 9150877"/>
              <a:gd name="connsiteY132" fmla="*/ 120292 h 1254469"/>
              <a:gd name="connsiteX133" fmla="*/ 7785716 w 9150877"/>
              <a:gd name="connsiteY133" fmla="*/ 154660 h 1254469"/>
              <a:gd name="connsiteX134" fmla="*/ 7824353 w 9150877"/>
              <a:gd name="connsiteY134" fmla="*/ 137476 h 1254469"/>
              <a:gd name="connsiteX135" fmla="*/ 7862990 w 9150877"/>
              <a:gd name="connsiteY135" fmla="*/ 154660 h 1254469"/>
              <a:gd name="connsiteX136" fmla="*/ 7901626 w 9150877"/>
              <a:gd name="connsiteY136" fmla="*/ 103107 h 1254469"/>
              <a:gd name="connsiteX137" fmla="*/ 7940263 w 9150877"/>
              <a:gd name="connsiteY137" fmla="*/ 120292 h 1254469"/>
              <a:gd name="connsiteX138" fmla="*/ 7978899 w 9150877"/>
              <a:gd name="connsiteY138" fmla="*/ 154660 h 1254469"/>
              <a:gd name="connsiteX139" fmla="*/ 8056173 w 9150877"/>
              <a:gd name="connsiteY139" fmla="*/ 154660 h 1254469"/>
              <a:gd name="connsiteX140" fmla="*/ 8081930 w 9150877"/>
              <a:gd name="connsiteY140" fmla="*/ 103107 h 1254469"/>
              <a:gd name="connsiteX141" fmla="*/ 8120567 w 9150877"/>
              <a:gd name="connsiteY141" fmla="*/ 85922 h 1254469"/>
              <a:gd name="connsiteX142" fmla="*/ 8159204 w 9150877"/>
              <a:gd name="connsiteY142" fmla="*/ 103107 h 1254469"/>
              <a:gd name="connsiteX143" fmla="*/ 8210719 w 9150877"/>
              <a:gd name="connsiteY143" fmla="*/ 120292 h 1254469"/>
              <a:gd name="connsiteX144" fmla="*/ 8481175 w 9150877"/>
              <a:gd name="connsiteY144" fmla="*/ 68738 h 1254469"/>
              <a:gd name="connsiteX145" fmla="*/ 8519812 w 9150877"/>
              <a:gd name="connsiteY145" fmla="*/ 85922 h 1254469"/>
              <a:gd name="connsiteX146" fmla="*/ 8558449 w 9150877"/>
              <a:gd name="connsiteY146" fmla="*/ 68738 h 1254469"/>
              <a:gd name="connsiteX147" fmla="*/ 8622843 w 9150877"/>
              <a:gd name="connsiteY147" fmla="*/ 51553 h 1254469"/>
              <a:gd name="connsiteX148" fmla="*/ 8712995 w 9150877"/>
              <a:gd name="connsiteY148" fmla="*/ 103107 h 1254469"/>
              <a:gd name="connsiteX149" fmla="*/ 8750100 w 9150877"/>
              <a:gd name="connsiteY149" fmla="*/ 118628 h 1254469"/>
              <a:gd name="connsiteX150" fmla="*/ 8746984 w 9150877"/>
              <a:gd name="connsiteY150" fmla="*/ 115523 h 1254469"/>
              <a:gd name="connsiteX151" fmla="*/ 8759529 w 9150877"/>
              <a:gd name="connsiteY151" fmla="*/ 127082 h 1254469"/>
              <a:gd name="connsiteX152" fmla="*/ 8790268 w 9150877"/>
              <a:gd name="connsiteY152" fmla="*/ 154660 h 1254469"/>
              <a:gd name="connsiteX153" fmla="*/ 8880421 w 9150877"/>
              <a:gd name="connsiteY153" fmla="*/ 154660 h 1254469"/>
              <a:gd name="connsiteX154" fmla="*/ 8906178 w 9150877"/>
              <a:gd name="connsiteY154" fmla="*/ 103107 h 1254469"/>
              <a:gd name="connsiteX155" fmla="*/ 9009209 w 9150877"/>
              <a:gd name="connsiteY155" fmla="*/ 68738 h 1254469"/>
              <a:gd name="connsiteX156" fmla="*/ 9112240 w 9150877"/>
              <a:gd name="connsiteY156" fmla="*/ 0 h 12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0877" h="1254469">
                <a:moveTo>
                  <a:pt x="8745277" y="113823"/>
                </a:moveTo>
                <a:lnTo>
                  <a:pt x="8746984" y="115523"/>
                </a:lnTo>
                <a:lnTo>
                  <a:pt x="8746476" y="115055"/>
                </a:lnTo>
                <a:cubicBezTo>
                  <a:pt x="8744425" y="113110"/>
                  <a:pt x="8744349" y="112963"/>
                  <a:pt x="8745277" y="113823"/>
                </a:cubicBezTo>
                <a:close/>
                <a:moveTo>
                  <a:pt x="9112240" y="0"/>
                </a:moveTo>
                <a:lnTo>
                  <a:pt x="9150877" y="0"/>
                </a:lnTo>
                <a:lnTo>
                  <a:pt x="9137998" y="1254469"/>
                </a:lnTo>
                <a:lnTo>
                  <a:pt x="0" y="1254469"/>
                </a:lnTo>
                <a:lnTo>
                  <a:pt x="0" y="27778"/>
                </a:lnTo>
                <a:lnTo>
                  <a:pt x="71271" y="51553"/>
                </a:lnTo>
                <a:lnTo>
                  <a:pt x="174302" y="68738"/>
                </a:lnTo>
                <a:cubicBezTo>
                  <a:pt x="226173" y="68738"/>
                  <a:pt x="191591" y="66853"/>
                  <a:pt x="277333" y="85922"/>
                </a:cubicBezTo>
                <a:cubicBezTo>
                  <a:pt x="294505" y="80194"/>
                  <a:pt x="312057" y="61269"/>
                  <a:pt x="328849" y="68738"/>
                </a:cubicBezTo>
                <a:cubicBezTo>
                  <a:pt x="343533" y="75269"/>
                  <a:pt x="342519" y="107390"/>
                  <a:pt x="354606" y="120292"/>
                </a:cubicBezTo>
                <a:cubicBezTo>
                  <a:pt x="365207" y="131608"/>
                  <a:pt x="380364" y="131748"/>
                  <a:pt x="393243" y="137476"/>
                </a:cubicBezTo>
                <a:cubicBezTo>
                  <a:pt x="484261" y="113186"/>
                  <a:pt x="436871" y="129528"/>
                  <a:pt x="534911" y="85922"/>
                </a:cubicBezTo>
                <a:cubicBezTo>
                  <a:pt x="547790" y="97379"/>
                  <a:pt x="562602" y="105688"/>
                  <a:pt x="573547" y="120292"/>
                </a:cubicBezTo>
                <a:cubicBezTo>
                  <a:pt x="584492" y="134896"/>
                  <a:pt x="585461" y="162608"/>
                  <a:pt x="599305" y="171844"/>
                </a:cubicBezTo>
                <a:cubicBezTo>
                  <a:pt x="622661" y="187427"/>
                  <a:pt x="650820" y="183301"/>
                  <a:pt x="676578" y="189029"/>
                </a:cubicBezTo>
                <a:cubicBezTo>
                  <a:pt x="689457" y="183301"/>
                  <a:pt x="705615" y="184653"/>
                  <a:pt x="715215" y="171844"/>
                </a:cubicBezTo>
                <a:cubicBezTo>
                  <a:pt x="758144" y="114563"/>
                  <a:pt x="689458" y="103107"/>
                  <a:pt x="766730" y="137476"/>
                </a:cubicBezTo>
                <a:cubicBezTo>
                  <a:pt x="796781" y="143205"/>
                  <a:pt x="826527" y="154660"/>
                  <a:pt x="856883" y="154660"/>
                </a:cubicBezTo>
                <a:cubicBezTo>
                  <a:pt x="1017072" y="154660"/>
                  <a:pt x="909942" y="115252"/>
                  <a:pt x="998550" y="154660"/>
                </a:cubicBezTo>
                <a:cubicBezTo>
                  <a:pt x="1011429" y="148931"/>
                  <a:pt x="1025045" y="129376"/>
                  <a:pt x="1037187" y="137476"/>
                </a:cubicBezTo>
                <a:cubicBezTo>
                  <a:pt x="1077177" y="164156"/>
                  <a:pt x="1017206" y="254799"/>
                  <a:pt x="1075823" y="137476"/>
                </a:cubicBezTo>
                <a:cubicBezTo>
                  <a:pt x="1105874" y="131748"/>
                  <a:pt x="1136209" y="112348"/>
                  <a:pt x="1165975" y="120292"/>
                </a:cubicBezTo>
                <a:cubicBezTo>
                  <a:pt x="1183835" y="125058"/>
                  <a:pt x="1189457" y="158364"/>
                  <a:pt x="1204612" y="171844"/>
                </a:cubicBezTo>
                <a:cubicBezTo>
                  <a:pt x="1215908" y="181892"/>
                  <a:pt x="1230370" y="183301"/>
                  <a:pt x="1243249" y="189029"/>
                </a:cubicBezTo>
                <a:cubicBezTo>
                  <a:pt x="1273300" y="183301"/>
                  <a:pt x="1303045" y="171844"/>
                  <a:pt x="1333401" y="171844"/>
                </a:cubicBezTo>
                <a:cubicBezTo>
                  <a:pt x="1413382" y="171844"/>
                  <a:pt x="1330343" y="226118"/>
                  <a:pt x="1410674" y="154660"/>
                </a:cubicBezTo>
                <a:cubicBezTo>
                  <a:pt x="1487947" y="189029"/>
                  <a:pt x="1419261" y="177573"/>
                  <a:pt x="1462190" y="120292"/>
                </a:cubicBezTo>
                <a:cubicBezTo>
                  <a:pt x="1471789" y="107483"/>
                  <a:pt x="1487947" y="108835"/>
                  <a:pt x="1500826" y="103107"/>
                </a:cubicBezTo>
                <a:cubicBezTo>
                  <a:pt x="1500826" y="103107"/>
                  <a:pt x="1568602" y="133200"/>
                  <a:pt x="1603857" y="137476"/>
                </a:cubicBezTo>
                <a:cubicBezTo>
                  <a:pt x="1662886" y="144636"/>
                  <a:pt x="1630688" y="73034"/>
                  <a:pt x="1655373" y="171844"/>
                </a:cubicBezTo>
                <a:cubicBezTo>
                  <a:pt x="1676838" y="177573"/>
                  <a:pt x="1698046" y="192652"/>
                  <a:pt x="1719767" y="189029"/>
                </a:cubicBezTo>
                <a:cubicBezTo>
                  <a:pt x="1735126" y="186467"/>
                  <a:pt x="1744559" y="163896"/>
                  <a:pt x="1758404" y="154660"/>
                </a:cubicBezTo>
                <a:cubicBezTo>
                  <a:pt x="1770546" y="146559"/>
                  <a:pt x="1784161" y="143205"/>
                  <a:pt x="1797040" y="137476"/>
                </a:cubicBezTo>
                <a:lnTo>
                  <a:pt x="1835677" y="154660"/>
                </a:lnTo>
                <a:cubicBezTo>
                  <a:pt x="1865046" y="167721"/>
                  <a:pt x="1882730" y="214437"/>
                  <a:pt x="1912950" y="223399"/>
                </a:cubicBezTo>
                <a:cubicBezTo>
                  <a:pt x="1927620" y="227748"/>
                  <a:pt x="1986674" y="142212"/>
                  <a:pt x="1990223" y="137476"/>
                </a:cubicBezTo>
                <a:cubicBezTo>
                  <a:pt x="1990223" y="137476"/>
                  <a:pt x="2040619" y="97983"/>
                  <a:pt x="2067497" y="103107"/>
                </a:cubicBezTo>
                <a:cubicBezTo>
                  <a:pt x="2080936" y="105669"/>
                  <a:pt x="2069775" y="143345"/>
                  <a:pt x="2080375" y="154660"/>
                </a:cubicBezTo>
                <a:cubicBezTo>
                  <a:pt x="2094197" y="169413"/>
                  <a:pt x="2114719" y="166116"/>
                  <a:pt x="2131891" y="171844"/>
                </a:cubicBezTo>
                <a:cubicBezTo>
                  <a:pt x="2144770" y="166116"/>
                  <a:pt x="2157276" y="158589"/>
                  <a:pt x="2170528" y="154660"/>
                </a:cubicBezTo>
                <a:cubicBezTo>
                  <a:pt x="2196019" y="147101"/>
                  <a:pt x="2225129" y="154764"/>
                  <a:pt x="2247801" y="137476"/>
                </a:cubicBezTo>
                <a:cubicBezTo>
                  <a:pt x="2259588" y="128490"/>
                  <a:pt x="2256387" y="103107"/>
                  <a:pt x="2260680" y="85922"/>
                </a:cubicBezTo>
                <a:cubicBezTo>
                  <a:pt x="2386992" y="142104"/>
                  <a:pt x="2208562" y="51019"/>
                  <a:pt x="2325074" y="154660"/>
                </a:cubicBezTo>
                <a:cubicBezTo>
                  <a:pt x="2339802" y="167760"/>
                  <a:pt x="2359418" y="166116"/>
                  <a:pt x="2376590" y="171844"/>
                </a:cubicBezTo>
                <a:cubicBezTo>
                  <a:pt x="2389469" y="160388"/>
                  <a:pt x="2403335" y="150698"/>
                  <a:pt x="2415226" y="137476"/>
                </a:cubicBezTo>
                <a:cubicBezTo>
                  <a:pt x="2481324" y="63979"/>
                  <a:pt x="2424267" y="72759"/>
                  <a:pt x="2531136" y="120292"/>
                </a:cubicBezTo>
                <a:cubicBezTo>
                  <a:pt x="2561187" y="126020"/>
                  <a:pt x="2591083" y="141507"/>
                  <a:pt x="2621288" y="137476"/>
                </a:cubicBezTo>
                <a:cubicBezTo>
                  <a:pt x="2736515" y="122101"/>
                  <a:pt x="2587975" y="71105"/>
                  <a:pt x="2698561" y="120292"/>
                </a:cubicBezTo>
                <a:cubicBezTo>
                  <a:pt x="2728612" y="126020"/>
                  <a:pt x="2758947" y="129533"/>
                  <a:pt x="2788713" y="137476"/>
                </a:cubicBezTo>
                <a:cubicBezTo>
                  <a:pt x="2802025" y="141028"/>
                  <a:pt x="2813774" y="154660"/>
                  <a:pt x="2827350" y="154660"/>
                </a:cubicBezTo>
                <a:cubicBezTo>
                  <a:pt x="2907330" y="154660"/>
                  <a:pt x="2824296" y="100392"/>
                  <a:pt x="2904623" y="171844"/>
                </a:cubicBezTo>
                <a:cubicBezTo>
                  <a:pt x="2917502" y="160388"/>
                  <a:pt x="2929416" y="146712"/>
                  <a:pt x="2943260" y="137476"/>
                </a:cubicBezTo>
                <a:cubicBezTo>
                  <a:pt x="2994776" y="103107"/>
                  <a:pt x="2994774" y="126019"/>
                  <a:pt x="3059170" y="154660"/>
                </a:cubicBezTo>
                <a:cubicBezTo>
                  <a:pt x="3059170" y="154660"/>
                  <a:pt x="3110103" y="129078"/>
                  <a:pt x="3136443" y="120292"/>
                </a:cubicBezTo>
                <a:cubicBezTo>
                  <a:pt x="3225333" y="90640"/>
                  <a:pt x="3199679" y="84378"/>
                  <a:pt x="3252353" y="154660"/>
                </a:cubicBezTo>
                <a:cubicBezTo>
                  <a:pt x="3303240" y="164360"/>
                  <a:pt x="3356679" y="172277"/>
                  <a:pt x="3406899" y="189029"/>
                </a:cubicBezTo>
                <a:cubicBezTo>
                  <a:pt x="3420069" y="193423"/>
                  <a:pt x="3432657" y="200486"/>
                  <a:pt x="3445536" y="206214"/>
                </a:cubicBezTo>
                <a:cubicBezTo>
                  <a:pt x="3458415" y="200486"/>
                  <a:pt x="3473572" y="200345"/>
                  <a:pt x="3484173" y="189029"/>
                </a:cubicBezTo>
                <a:cubicBezTo>
                  <a:pt x="3496259" y="176128"/>
                  <a:pt x="3494784" y="141731"/>
                  <a:pt x="3509930" y="137476"/>
                </a:cubicBezTo>
                <a:cubicBezTo>
                  <a:pt x="3581468" y="117380"/>
                  <a:pt x="3655891" y="126020"/>
                  <a:pt x="3728871" y="120292"/>
                </a:cubicBezTo>
                <a:cubicBezTo>
                  <a:pt x="3728871" y="120292"/>
                  <a:pt x="3784423" y="132922"/>
                  <a:pt x="3806144" y="154660"/>
                </a:cubicBezTo>
                <a:cubicBezTo>
                  <a:pt x="3933462" y="282071"/>
                  <a:pt x="3746168" y="185266"/>
                  <a:pt x="3870539" y="240583"/>
                </a:cubicBezTo>
                <a:cubicBezTo>
                  <a:pt x="3883418" y="229127"/>
                  <a:pt x="3898230" y="220818"/>
                  <a:pt x="3909175" y="206214"/>
                </a:cubicBezTo>
                <a:cubicBezTo>
                  <a:pt x="3920120" y="191610"/>
                  <a:pt x="3920139" y="160734"/>
                  <a:pt x="3934933" y="154660"/>
                </a:cubicBezTo>
                <a:cubicBezTo>
                  <a:pt x="4073177" y="97903"/>
                  <a:pt x="4056447" y="97141"/>
                  <a:pt x="4102359" y="189029"/>
                </a:cubicBezTo>
                <a:cubicBezTo>
                  <a:pt x="4180057" y="203840"/>
                  <a:pt x="4189337" y="238342"/>
                  <a:pt x="4231147" y="154660"/>
                </a:cubicBezTo>
                <a:cubicBezTo>
                  <a:pt x="4238677" y="139589"/>
                  <a:pt x="4239733" y="120292"/>
                  <a:pt x="4244026" y="103107"/>
                </a:cubicBezTo>
                <a:cubicBezTo>
                  <a:pt x="4256905" y="114563"/>
                  <a:pt x="4270772" y="124255"/>
                  <a:pt x="4282663" y="137476"/>
                </a:cubicBezTo>
                <a:cubicBezTo>
                  <a:pt x="4323000" y="182328"/>
                  <a:pt x="4327369" y="229966"/>
                  <a:pt x="4398573" y="206214"/>
                </a:cubicBezTo>
                <a:cubicBezTo>
                  <a:pt x="4413589" y="201205"/>
                  <a:pt x="4415744" y="171844"/>
                  <a:pt x="4424330" y="154660"/>
                </a:cubicBezTo>
                <a:cubicBezTo>
                  <a:pt x="4445920" y="145058"/>
                  <a:pt x="4510627" y="113912"/>
                  <a:pt x="4527361" y="120292"/>
                </a:cubicBezTo>
                <a:cubicBezTo>
                  <a:pt x="4542244" y="125965"/>
                  <a:pt x="4544533" y="154660"/>
                  <a:pt x="4553119" y="171844"/>
                </a:cubicBezTo>
                <a:cubicBezTo>
                  <a:pt x="4565998" y="166116"/>
                  <a:pt x="4579614" y="162760"/>
                  <a:pt x="4591756" y="154660"/>
                </a:cubicBezTo>
                <a:cubicBezTo>
                  <a:pt x="4665229" y="105642"/>
                  <a:pt x="4594227" y="104208"/>
                  <a:pt x="4707666" y="154660"/>
                </a:cubicBezTo>
                <a:cubicBezTo>
                  <a:pt x="4720545" y="148931"/>
                  <a:pt x="4734160" y="145577"/>
                  <a:pt x="4746302" y="137476"/>
                </a:cubicBezTo>
                <a:cubicBezTo>
                  <a:pt x="4846173" y="70847"/>
                  <a:pt x="4726456" y="129119"/>
                  <a:pt x="4823575" y="85922"/>
                </a:cubicBezTo>
                <a:cubicBezTo>
                  <a:pt x="4823575" y="85922"/>
                  <a:pt x="4874508" y="111505"/>
                  <a:pt x="4900849" y="120292"/>
                </a:cubicBezTo>
                <a:cubicBezTo>
                  <a:pt x="4926182" y="128742"/>
                  <a:pt x="4952430" y="131244"/>
                  <a:pt x="4978122" y="137476"/>
                </a:cubicBezTo>
                <a:lnTo>
                  <a:pt x="5042516" y="154660"/>
                </a:lnTo>
                <a:lnTo>
                  <a:pt x="5081153" y="137476"/>
                </a:lnTo>
                <a:lnTo>
                  <a:pt x="5158426" y="103107"/>
                </a:lnTo>
                <a:cubicBezTo>
                  <a:pt x="5265642" y="138872"/>
                  <a:pt x="5159638" y="95324"/>
                  <a:pt x="5248578" y="154660"/>
                </a:cubicBezTo>
                <a:cubicBezTo>
                  <a:pt x="5267054" y="166986"/>
                  <a:pt x="5322224" y="183524"/>
                  <a:pt x="5338730" y="189029"/>
                </a:cubicBezTo>
                <a:cubicBezTo>
                  <a:pt x="5351609" y="177573"/>
                  <a:pt x="5363522" y="163896"/>
                  <a:pt x="5377367" y="154660"/>
                </a:cubicBezTo>
                <a:cubicBezTo>
                  <a:pt x="5389509" y="146559"/>
                  <a:pt x="5406405" y="150284"/>
                  <a:pt x="5416004" y="137476"/>
                </a:cubicBezTo>
                <a:cubicBezTo>
                  <a:pt x="5425604" y="124668"/>
                  <a:pt x="5424590" y="103107"/>
                  <a:pt x="5428883" y="85922"/>
                </a:cubicBezTo>
                <a:lnTo>
                  <a:pt x="5467519" y="103107"/>
                </a:lnTo>
                <a:cubicBezTo>
                  <a:pt x="5482203" y="109638"/>
                  <a:pt x="5493277" y="126020"/>
                  <a:pt x="5506156" y="137476"/>
                </a:cubicBezTo>
                <a:lnTo>
                  <a:pt x="5622066" y="240583"/>
                </a:lnTo>
                <a:cubicBezTo>
                  <a:pt x="5634945" y="234855"/>
                  <a:pt x="5651103" y="236207"/>
                  <a:pt x="5660702" y="223399"/>
                </a:cubicBezTo>
                <a:cubicBezTo>
                  <a:pt x="5670301" y="210589"/>
                  <a:pt x="5668233" y="188494"/>
                  <a:pt x="5673581" y="171844"/>
                </a:cubicBezTo>
                <a:cubicBezTo>
                  <a:pt x="5681144" y="148299"/>
                  <a:pt x="5685764" y="121220"/>
                  <a:pt x="5699339" y="103107"/>
                </a:cubicBezTo>
                <a:cubicBezTo>
                  <a:pt x="5708938" y="90299"/>
                  <a:pt x="5725096" y="91650"/>
                  <a:pt x="5737975" y="85922"/>
                </a:cubicBezTo>
                <a:cubicBezTo>
                  <a:pt x="5830619" y="127127"/>
                  <a:pt x="5714919" y="77132"/>
                  <a:pt x="5828128" y="120292"/>
                </a:cubicBezTo>
                <a:cubicBezTo>
                  <a:pt x="5860452" y="132615"/>
                  <a:pt x="5872186" y="137568"/>
                  <a:pt x="5874120" y="138905"/>
                </a:cubicBezTo>
                <a:lnTo>
                  <a:pt x="5861476" y="135861"/>
                </a:lnTo>
                <a:lnTo>
                  <a:pt x="5854455" y="133566"/>
                </a:lnTo>
                <a:cubicBezTo>
                  <a:pt x="5848558" y="131678"/>
                  <a:pt x="5854441" y="133681"/>
                  <a:pt x="5861316" y="135822"/>
                </a:cubicBezTo>
                <a:lnTo>
                  <a:pt x="5861476" y="135861"/>
                </a:lnTo>
                <a:lnTo>
                  <a:pt x="5873486" y="139787"/>
                </a:lnTo>
                <a:cubicBezTo>
                  <a:pt x="5883674" y="143146"/>
                  <a:pt x="5898156" y="147947"/>
                  <a:pt x="5918280" y="154660"/>
                </a:cubicBezTo>
                <a:cubicBezTo>
                  <a:pt x="5922573" y="137475"/>
                  <a:pt x="5919864" y="113154"/>
                  <a:pt x="5931159" y="103107"/>
                </a:cubicBezTo>
                <a:cubicBezTo>
                  <a:pt x="5949372" y="86906"/>
                  <a:pt x="5974185" y="92259"/>
                  <a:pt x="5995553" y="85922"/>
                </a:cubicBezTo>
                <a:cubicBezTo>
                  <a:pt x="6012832" y="80798"/>
                  <a:pt x="6029896" y="74466"/>
                  <a:pt x="6047068" y="68738"/>
                </a:cubicBezTo>
                <a:cubicBezTo>
                  <a:pt x="6100389" y="92454"/>
                  <a:pt x="6074409" y="75875"/>
                  <a:pt x="6124342" y="120292"/>
                </a:cubicBezTo>
                <a:cubicBezTo>
                  <a:pt x="6146933" y="140388"/>
                  <a:pt x="6175857" y="143203"/>
                  <a:pt x="6201615" y="154660"/>
                </a:cubicBezTo>
                <a:cubicBezTo>
                  <a:pt x="6201615" y="154660"/>
                  <a:pt x="6254077" y="135005"/>
                  <a:pt x="6278888" y="120292"/>
                </a:cubicBezTo>
                <a:cubicBezTo>
                  <a:pt x="6340707" y="83631"/>
                  <a:pt x="6294343" y="65300"/>
                  <a:pt x="6356161" y="120292"/>
                </a:cubicBezTo>
                <a:cubicBezTo>
                  <a:pt x="6369040" y="126020"/>
                  <a:pt x="6381628" y="133084"/>
                  <a:pt x="6394798" y="137476"/>
                </a:cubicBezTo>
                <a:cubicBezTo>
                  <a:pt x="6416034" y="144560"/>
                  <a:pt x="6437824" y="148324"/>
                  <a:pt x="6459192" y="154660"/>
                </a:cubicBezTo>
                <a:cubicBezTo>
                  <a:pt x="6476471" y="159783"/>
                  <a:pt x="6493536" y="166116"/>
                  <a:pt x="6510708" y="171844"/>
                </a:cubicBezTo>
                <a:cubicBezTo>
                  <a:pt x="6541904" y="109409"/>
                  <a:pt x="6543502" y="78462"/>
                  <a:pt x="6626618" y="103107"/>
                </a:cubicBezTo>
                <a:cubicBezTo>
                  <a:pt x="6641728" y="107588"/>
                  <a:pt x="6643789" y="137475"/>
                  <a:pt x="6652375" y="154660"/>
                </a:cubicBezTo>
                <a:cubicBezTo>
                  <a:pt x="6652375" y="154660"/>
                  <a:pt x="6702707" y="193522"/>
                  <a:pt x="6729649" y="189029"/>
                </a:cubicBezTo>
                <a:cubicBezTo>
                  <a:pt x="6745008" y="186467"/>
                  <a:pt x="6745497" y="153343"/>
                  <a:pt x="6755406" y="137476"/>
                </a:cubicBezTo>
                <a:cubicBezTo>
                  <a:pt x="6767066" y="118807"/>
                  <a:pt x="6781164" y="103107"/>
                  <a:pt x="6794043" y="85922"/>
                </a:cubicBezTo>
                <a:cubicBezTo>
                  <a:pt x="6806922" y="80194"/>
                  <a:pt x="6819104" y="68738"/>
                  <a:pt x="6832680" y="68738"/>
                </a:cubicBezTo>
                <a:cubicBezTo>
                  <a:pt x="6874151" y="68738"/>
                  <a:pt x="6877296" y="97891"/>
                  <a:pt x="6897074" y="137476"/>
                </a:cubicBezTo>
                <a:cubicBezTo>
                  <a:pt x="6909953" y="131748"/>
                  <a:pt x="6922399" y="123844"/>
                  <a:pt x="6935711" y="120292"/>
                </a:cubicBezTo>
                <a:cubicBezTo>
                  <a:pt x="7083696" y="80800"/>
                  <a:pt x="6977212" y="124746"/>
                  <a:pt x="7064499" y="85922"/>
                </a:cubicBezTo>
                <a:cubicBezTo>
                  <a:pt x="7068792" y="103107"/>
                  <a:pt x="7068897" y="123331"/>
                  <a:pt x="7077378" y="137476"/>
                </a:cubicBezTo>
                <a:cubicBezTo>
                  <a:pt x="7099612" y="174560"/>
                  <a:pt x="7136598" y="178711"/>
                  <a:pt x="7167530" y="189029"/>
                </a:cubicBezTo>
                <a:cubicBezTo>
                  <a:pt x="7180409" y="171844"/>
                  <a:pt x="7194507" y="156146"/>
                  <a:pt x="7206167" y="137476"/>
                </a:cubicBezTo>
                <a:cubicBezTo>
                  <a:pt x="7216076" y="121610"/>
                  <a:pt x="7220980" y="100526"/>
                  <a:pt x="7231925" y="85922"/>
                </a:cubicBezTo>
                <a:cubicBezTo>
                  <a:pt x="7242870" y="71318"/>
                  <a:pt x="7257682" y="63009"/>
                  <a:pt x="7270561" y="51553"/>
                </a:cubicBezTo>
                <a:cubicBezTo>
                  <a:pt x="7283440" y="57281"/>
                  <a:pt x="7300717" y="54592"/>
                  <a:pt x="7309198" y="68738"/>
                </a:cubicBezTo>
                <a:cubicBezTo>
                  <a:pt x="7320255" y="87180"/>
                  <a:pt x="7306604" y="126006"/>
                  <a:pt x="7322077" y="137476"/>
                </a:cubicBezTo>
                <a:cubicBezTo>
                  <a:pt x="7352332" y="159904"/>
                  <a:pt x="7390764" y="148931"/>
                  <a:pt x="7425108" y="154660"/>
                </a:cubicBezTo>
                <a:cubicBezTo>
                  <a:pt x="7562201" y="128530"/>
                  <a:pt x="7485029" y="141143"/>
                  <a:pt x="7656928" y="120292"/>
                </a:cubicBezTo>
                <a:cubicBezTo>
                  <a:pt x="7700528" y="115002"/>
                  <a:pt x="7742787" y="143203"/>
                  <a:pt x="7785716" y="154660"/>
                </a:cubicBezTo>
                <a:cubicBezTo>
                  <a:pt x="7798595" y="148931"/>
                  <a:pt x="7810777" y="137476"/>
                  <a:pt x="7824353" y="137476"/>
                </a:cubicBezTo>
                <a:cubicBezTo>
                  <a:pt x="7837929" y="137476"/>
                  <a:pt x="7850111" y="160388"/>
                  <a:pt x="7862990" y="154660"/>
                </a:cubicBezTo>
                <a:cubicBezTo>
                  <a:pt x="7880269" y="146974"/>
                  <a:pt x="7888747" y="120292"/>
                  <a:pt x="7901626" y="103107"/>
                </a:cubicBezTo>
                <a:cubicBezTo>
                  <a:pt x="7914505" y="108835"/>
                  <a:pt x="7928121" y="112191"/>
                  <a:pt x="7940263" y="120292"/>
                </a:cubicBezTo>
                <a:cubicBezTo>
                  <a:pt x="7954107" y="129528"/>
                  <a:pt x="7965055" y="145424"/>
                  <a:pt x="7978899" y="154660"/>
                </a:cubicBezTo>
                <a:cubicBezTo>
                  <a:pt x="8005318" y="172285"/>
                  <a:pt x="8029754" y="182861"/>
                  <a:pt x="8056173" y="154660"/>
                </a:cubicBezTo>
                <a:cubicBezTo>
                  <a:pt x="8068259" y="141758"/>
                  <a:pt x="8073344" y="120292"/>
                  <a:pt x="8081930" y="103107"/>
                </a:cubicBezTo>
                <a:cubicBezTo>
                  <a:pt x="8094809" y="97379"/>
                  <a:pt x="8106991" y="85922"/>
                  <a:pt x="8120567" y="85922"/>
                </a:cubicBezTo>
                <a:cubicBezTo>
                  <a:pt x="8134143" y="85922"/>
                  <a:pt x="8146151" y="98130"/>
                  <a:pt x="8159204" y="103107"/>
                </a:cubicBezTo>
                <a:cubicBezTo>
                  <a:pt x="8176223" y="109596"/>
                  <a:pt x="8193547" y="114563"/>
                  <a:pt x="8210719" y="120292"/>
                </a:cubicBezTo>
                <a:cubicBezTo>
                  <a:pt x="8430993" y="100697"/>
                  <a:pt x="8342677" y="130339"/>
                  <a:pt x="8481175" y="68738"/>
                </a:cubicBezTo>
                <a:cubicBezTo>
                  <a:pt x="8494054" y="74466"/>
                  <a:pt x="8506236" y="85922"/>
                  <a:pt x="8519812" y="85922"/>
                </a:cubicBezTo>
                <a:cubicBezTo>
                  <a:pt x="8533388" y="85922"/>
                  <a:pt x="8545279" y="73131"/>
                  <a:pt x="8558449" y="68738"/>
                </a:cubicBezTo>
                <a:cubicBezTo>
                  <a:pt x="8579685" y="61654"/>
                  <a:pt x="8601378" y="57281"/>
                  <a:pt x="8622843" y="51553"/>
                </a:cubicBezTo>
                <a:cubicBezTo>
                  <a:pt x="8730060" y="87318"/>
                  <a:pt x="8624054" y="43768"/>
                  <a:pt x="8712995" y="103107"/>
                </a:cubicBezTo>
                <a:cubicBezTo>
                  <a:pt x="8766319" y="138683"/>
                  <a:pt x="8757955" y="126946"/>
                  <a:pt x="8750100" y="118628"/>
                </a:cubicBezTo>
                <a:lnTo>
                  <a:pt x="8746984" y="115523"/>
                </a:lnTo>
                <a:lnTo>
                  <a:pt x="8759529" y="127082"/>
                </a:lnTo>
                <a:cubicBezTo>
                  <a:pt x="8766504" y="133419"/>
                  <a:pt x="8776426" y="142347"/>
                  <a:pt x="8790268" y="154660"/>
                </a:cubicBezTo>
                <a:cubicBezTo>
                  <a:pt x="8822834" y="165524"/>
                  <a:pt x="8849627" y="187531"/>
                  <a:pt x="8880421" y="154660"/>
                </a:cubicBezTo>
                <a:cubicBezTo>
                  <a:pt x="8892507" y="141758"/>
                  <a:pt x="8897592" y="120292"/>
                  <a:pt x="8906178" y="103107"/>
                </a:cubicBezTo>
                <a:cubicBezTo>
                  <a:pt x="8938276" y="94541"/>
                  <a:pt x="8978091" y="87610"/>
                  <a:pt x="9009209" y="68738"/>
                </a:cubicBezTo>
                <a:cubicBezTo>
                  <a:pt x="9044165" y="47537"/>
                  <a:pt x="9077896" y="22913"/>
                  <a:pt x="9112240" y="0"/>
                </a:cubicBez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920221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  <p:sp>
        <p:nvSpPr>
          <p:cNvPr id="7" name="TextBox 6"/>
          <p:cNvSpPr txBox="1"/>
          <p:nvPr/>
        </p:nvSpPr>
        <p:spPr>
          <a:xfrm>
            <a:off x="5398009" y="411484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480 million years ago</a:t>
            </a:r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0097" y="718608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  <a:cs typeface="+mn-cs"/>
              </a:rPr>
              <a:t>475 million years ago</a:t>
            </a:r>
            <a:endParaRPr lang="en-US" dirty="0">
              <a:solidFill>
                <a:srgbClr val="FFC000">
                  <a:lumMod val="20000"/>
                  <a:lumOff val="80000"/>
                </a:srgbClr>
              </a:solidFill>
              <a:latin typeface="Calibri" panose="020F0502020204030204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2163" y="-7513"/>
            <a:ext cx="9151353" cy="457200"/>
            <a:chOff x="-2163" y="-7513"/>
            <a:chExt cx="9151353" cy="118590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67425" y="250063"/>
              <a:ext cx="869324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847786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814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34555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68037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51296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-2163" y="532063"/>
              <a:ext cx="1070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4 billion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years ago</a:t>
              </a:r>
              <a:endParaRPr lang="en-US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435661" y="600355"/>
              <a:ext cx="71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today</a:t>
              </a:r>
              <a:endParaRPr lang="en-US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26184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429258" y="51516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59666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76407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/>
          <p:nvPr/>
        </p:nvCxnSpPr>
        <p:spPr>
          <a:xfrm flipV="1">
            <a:off x="6840097" y="152117"/>
            <a:ext cx="885034" cy="2975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764078" y="193183"/>
            <a:ext cx="66277" cy="5876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35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64" y="392188"/>
            <a:ext cx="9144000" cy="5739801"/>
          </a:xfrm>
          <a:prstGeom prst="rect">
            <a:avLst/>
          </a:prstGeom>
        </p:spPr>
      </p:pic>
      <p:grpSp>
        <p:nvGrpSpPr>
          <p:cNvPr id="519" name="Group 518"/>
          <p:cNvGrpSpPr/>
          <p:nvPr/>
        </p:nvGrpSpPr>
        <p:grpSpPr>
          <a:xfrm>
            <a:off x="4604089" y="453110"/>
            <a:ext cx="4865176" cy="1671475"/>
            <a:chOff x="-175899" y="903083"/>
            <a:chExt cx="9468230" cy="232149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76978">
              <a:off x="3682792" y="1598032"/>
              <a:ext cx="238393" cy="17357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049781">
              <a:off x="3147179" y="2682577"/>
              <a:ext cx="238393" cy="17357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069472">
              <a:off x="2993422" y="1527958"/>
              <a:ext cx="238393" cy="17357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847857">
              <a:off x="2308779" y="1922954"/>
              <a:ext cx="238393" cy="17357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835867">
              <a:off x="3075314" y="2145709"/>
              <a:ext cx="238393" cy="17357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681703">
              <a:off x="3789722" y="2559491"/>
              <a:ext cx="238393" cy="17357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24616">
              <a:off x="3709770" y="3051003"/>
              <a:ext cx="238393" cy="17357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404623">
              <a:off x="4002744" y="2149617"/>
              <a:ext cx="238393" cy="17357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838209">
              <a:off x="4466804" y="1690192"/>
              <a:ext cx="238393" cy="17357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176099">
              <a:off x="4431375" y="2939181"/>
              <a:ext cx="238393" cy="17357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137682">
              <a:off x="4719950" y="2235332"/>
              <a:ext cx="238393" cy="17357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189" y="1543667"/>
              <a:ext cx="238393" cy="1735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472803">
              <a:off x="912190" y="2753262"/>
              <a:ext cx="238393" cy="17357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492494">
              <a:off x="263058" y="1786094"/>
              <a:ext cx="238393" cy="17357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270879">
              <a:off x="-175899" y="2443417"/>
              <a:ext cx="238393" cy="17357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258889">
              <a:off x="610027" y="2303719"/>
              <a:ext cx="238393" cy="17357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104725">
              <a:off x="1433803" y="2358380"/>
              <a:ext cx="238393" cy="17357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47638">
              <a:off x="1579760" y="2834481"/>
              <a:ext cx="238393" cy="17357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27645">
              <a:off x="1443308" y="1896552"/>
              <a:ext cx="238393" cy="17357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261231">
              <a:off x="1655957" y="1279135"/>
              <a:ext cx="238393" cy="17357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599121">
              <a:off x="2177249" y="2414690"/>
              <a:ext cx="238393" cy="17357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60704">
              <a:off x="2124323" y="1655824"/>
              <a:ext cx="238393" cy="17357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244119">
              <a:off x="7583712" y="1670557"/>
              <a:ext cx="238393" cy="17357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116922">
              <a:off x="8048516" y="2787283"/>
              <a:ext cx="238393" cy="17357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136613">
              <a:off x="7077575" y="2143809"/>
              <a:ext cx="238393" cy="17357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14998">
              <a:off x="6924905" y="2919340"/>
              <a:ext cx="238393" cy="17357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903008">
              <a:off x="7596809" y="2488365"/>
              <a:ext cx="238393" cy="17357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748844">
              <a:off x="8378343" y="2222282"/>
              <a:ext cx="238393" cy="17357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591757">
              <a:off x="8696042" y="2605744"/>
              <a:ext cx="238393" cy="173573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071764">
              <a:off x="8209655" y="1792259"/>
              <a:ext cx="238393" cy="17357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905350">
              <a:off x="8168726" y="1140532"/>
              <a:ext cx="238393" cy="17357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43240">
              <a:off x="9086348" y="1988590"/>
              <a:ext cx="238393" cy="17357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4823">
              <a:off x="8745881" y="1308324"/>
              <a:ext cx="238393" cy="173573"/>
            </a:xfrm>
            <a:prstGeom prst="rect">
              <a:avLst/>
            </a:prstGeom>
          </p:spPr>
        </p:pic>
        <p:pic>
          <p:nvPicPr>
            <p:cNvPr id="456" name="Picture 455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478133">
              <a:off x="5525215" y="1581690"/>
              <a:ext cx="238393" cy="173573"/>
            </a:xfrm>
            <a:prstGeom prst="rect">
              <a:avLst/>
            </a:prstGeom>
          </p:spPr>
        </p:pic>
        <p:pic>
          <p:nvPicPr>
            <p:cNvPr id="457" name="Picture 456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350936">
              <a:off x="6225300" y="2568098"/>
              <a:ext cx="238393" cy="173573"/>
            </a:xfrm>
            <a:prstGeom prst="rect">
              <a:avLst/>
            </a:prstGeom>
          </p:spPr>
        </p:pic>
        <p:pic>
          <p:nvPicPr>
            <p:cNvPr id="458" name="Picture 457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370627">
              <a:off x="5136168" y="2155087"/>
              <a:ext cx="238393" cy="173573"/>
            </a:xfrm>
            <a:prstGeom prst="rect">
              <a:avLst/>
            </a:prstGeom>
          </p:spPr>
        </p:pic>
        <p:pic>
          <p:nvPicPr>
            <p:cNvPr id="459" name="Picture 458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9012">
              <a:off x="5158647" y="2945183"/>
              <a:ext cx="238393" cy="173573"/>
            </a:xfrm>
            <a:prstGeom prst="rect">
              <a:avLst/>
            </a:prstGeom>
          </p:spPr>
        </p:pic>
        <p:pic>
          <p:nvPicPr>
            <p:cNvPr id="460" name="Picture 459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137022">
              <a:off x="5718706" y="2376386"/>
              <a:ext cx="238393" cy="173573"/>
            </a:xfrm>
            <a:prstGeom prst="rect">
              <a:avLst/>
            </a:prstGeom>
          </p:spPr>
        </p:pic>
        <p:pic>
          <p:nvPicPr>
            <p:cNvPr id="461" name="Picture 460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982858">
              <a:off x="6422121" y="1944180"/>
              <a:ext cx="238393" cy="173573"/>
            </a:xfrm>
            <a:prstGeom prst="rect">
              <a:avLst/>
            </a:prstGeom>
          </p:spPr>
        </p:pic>
        <p:pic>
          <p:nvPicPr>
            <p:cNvPr id="462" name="Picture 461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825771">
              <a:off x="6816702" y="2247958"/>
              <a:ext cx="238393" cy="173573"/>
            </a:xfrm>
            <a:prstGeom prst="rect">
              <a:avLst/>
            </a:prstGeom>
          </p:spPr>
        </p:pic>
        <p:pic>
          <p:nvPicPr>
            <p:cNvPr id="463" name="Picture 46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305778">
              <a:off x="6162577" y="1562064"/>
              <a:ext cx="238393" cy="173573"/>
            </a:xfrm>
            <a:prstGeom prst="rect">
              <a:avLst/>
            </a:prstGeom>
          </p:spPr>
        </p:pic>
        <p:pic>
          <p:nvPicPr>
            <p:cNvPr id="464" name="Picture 463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139364">
              <a:off x="5978644" y="935493"/>
              <a:ext cx="238393" cy="173573"/>
            </a:xfrm>
            <a:prstGeom prst="rect">
              <a:avLst/>
            </a:prstGeom>
          </p:spPr>
        </p:pic>
        <p:pic>
          <p:nvPicPr>
            <p:cNvPr id="465" name="Picture 464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477254">
              <a:off x="7060982" y="1559812"/>
              <a:ext cx="238393" cy="173573"/>
            </a:xfrm>
            <a:prstGeom prst="rect">
              <a:avLst/>
            </a:prstGeom>
          </p:spPr>
        </p:pic>
        <p:pic>
          <p:nvPicPr>
            <p:cNvPr id="466" name="Picture 465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038837">
              <a:off x="6578609" y="971599"/>
              <a:ext cx="238393" cy="173573"/>
            </a:xfrm>
            <a:prstGeom prst="rect">
              <a:avLst/>
            </a:prstGeom>
          </p:spPr>
        </p:pic>
      </p:grpSp>
      <p:grpSp>
        <p:nvGrpSpPr>
          <p:cNvPr id="520" name="Group 519"/>
          <p:cNvGrpSpPr/>
          <p:nvPr/>
        </p:nvGrpSpPr>
        <p:grpSpPr>
          <a:xfrm>
            <a:off x="4472610" y="1833731"/>
            <a:ext cx="5490526" cy="1254441"/>
            <a:chOff x="-207763" y="2838412"/>
            <a:chExt cx="10330481" cy="1792059"/>
          </a:xfrm>
        </p:grpSpPr>
        <p:grpSp>
          <p:nvGrpSpPr>
            <p:cNvPr id="42" name="Group 41"/>
            <p:cNvGrpSpPr/>
            <p:nvPr/>
          </p:nvGrpSpPr>
          <p:grpSpPr>
            <a:xfrm>
              <a:off x="8330659" y="3109718"/>
              <a:ext cx="1792059" cy="961109"/>
              <a:chOff x="4101291" y="384149"/>
              <a:chExt cx="1792059" cy="961109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 rot="1130155">
              <a:off x="3053354" y="3205412"/>
              <a:ext cx="1792059" cy="961109"/>
              <a:chOff x="4101291" y="384149"/>
              <a:chExt cx="1792059" cy="961109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-207763" y="3306875"/>
              <a:ext cx="1792059" cy="961109"/>
              <a:chOff x="4101291" y="384149"/>
              <a:chExt cx="1792059" cy="961109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78" name="Group 77"/>
            <p:cNvGrpSpPr/>
            <p:nvPr/>
          </p:nvGrpSpPr>
          <p:grpSpPr>
            <a:xfrm rot="20700177">
              <a:off x="5094603" y="3266926"/>
              <a:ext cx="1792059" cy="961109"/>
              <a:chOff x="4101291" y="384149"/>
              <a:chExt cx="1792059" cy="961109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467" name="Group 466"/>
            <p:cNvGrpSpPr/>
            <p:nvPr/>
          </p:nvGrpSpPr>
          <p:grpSpPr>
            <a:xfrm>
              <a:off x="6938520" y="3403549"/>
              <a:ext cx="1792059" cy="961109"/>
              <a:chOff x="4101291" y="384149"/>
              <a:chExt cx="1792059" cy="961109"/>
            </a:xfrm>
          </p:grpSpPr>
          <p:pic>
            <p:nvPicPr>
              <p:cNvPr id="468" name="Picture 467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69" name="Picture 468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0" name="Picture 469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1" name="Picture 470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2" name="Picture 471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3" name="Picture 472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4" name="Picture 473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5" name="Picture 474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6" name="Picture 475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7" name="Picture 476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8" name="Picture 477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479" name="Group 478"/>
            <p:cNvGrpSpPr/>
            <p:nvPr/>
          </p:nvGrpSpPr>
          <p:grpSpPr>
            <a:xfrm rot="18750063">
              <a:off x="1492813" y="3253887"/>
              <a:ext cx="1792059" cy="961109"/>
              <a:chOff x="4101291" y="384149"/>
              <a:chExt cx="1792059" cy="961109"/>
            </a:xfrm>
          </p:grpSpPr>
          <p:pic>
            <p:nvPicPr>
              <p:cNvPr id="480" name="Picture 479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1" name="Picture 480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2" name="Picture 481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3" name="Picture 482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4" name="Picture 483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5" name="Picture 484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6" name="Picture 485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7" name="Picture 486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8" name="Picture 487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9" name="Picture 488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90" name="Picture 489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4065796" y="2884402"/>
            <a:ext cx="5419314" cy="628601"/>
            <a:chOff x="-439222" y="4312880"/>
            <a:chExt cx="10196495" cy="816364"/>
          </a:xfrm>
        </p:grpSpPr>
        <p:grpSp>
          <p:nvGrpSpPr>
            <p:cNvPr id="90" name="Group 89"/>
            <p:cNvGrpSpPr/>
            <p:nvPr/>
          </p:nvGrpSpPr>
          <p:grpSpPr>
            <a:xfrm>
              <a:off x="5836749" y="4353338"/>
              <a:ext cx="1250081" cy="662270"/>
              <a:chOff x="-1042328" y="2620224"/>
              <a:chExt cx="8333873" cy="4415134"/>
            </a:xfrm>
          </p:grpSpPr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02" name="Group 101"/>
            <p:cNvGrpSpPr/>
            <p:nvPr/>
          </p:nvGrpSpPr>
          <p:grpSpPr>
            <a:xfrm rot="741351">
              <a:off x="7161046" y="4430979"/>
              <a:ext cx="1250081" cy="662270"/>
              <a:chOff x="-1042328" y="2620224"/>
              <a:chExt cx="8333873" cy="4415134"/>
            </a:xfrm>
          </p:grpSpPr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14" name="Group 113"/>
            <p:cNvGrpSpPr/>
            <p:nvPr/>
          </p:nvGrpSpPr>
          <p:grpSpPr>
            <a:xfrm rot="21330815">
              <a:off x="4557358" y="4364591"/>
              <a:ext cx="1250081" cy="662270"/>
              <a:chOff x="-1042328" y="2620224"/>
              <a:chExt cx="8333873" cy="4415134"/>
            </a:xfrm>
          </p:grpSpPr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26" name="Group 125"/>
            <p:cNvGrpSpPr/>
            <p:nvPr/>
          </p:nvGrpSpPr>
          <p:grpSpPr>
            <a:xfrm rot="12307838">
              <a:off x="3270099" y="4362429"/>
              <a:ext cx="1250081" cy="662270"/>
              <a:chOff x="-1042328" y="2620224"/>
              <a:chExt cx="8333873" cy="4415134"/>
            </a:xfrm>
          </p:grpSpPr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38" name="Group 137"/>
            <p:cNvGrpSpPr/>
            <p:nvPr/>
          </p:nvGrpSpPr>
          <p:grpSpPr>
            <a:xfrm rot="729465">
              <a:off x="797498" y="4402498"/>
              <a:ext cx="1250081" cy="662270"/>
              <a:chOff x="-1042328" y="2620224"/>
              <a:chExt cx="8333873" cy="4415134"/>
            </a:xfrm>
          </p:grpSpPr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50" name="Group 149"/>
            <p:cNvGrpSpPr/>
            <p:nvPr/>
          </p:nvGrpSpPr>
          <p:grpSpPr>
            <a:xfrm rot="20860927">
              <a:off x="2112432" y="4413079"/>
              <a:ext cx="1250081" cy="662270"/>
              <a:chOff x="-1042328" y="2620224"/>
              <a:chExt cx="8333873" cy="4415134"/>
            </a:xfrm>
          </p:grpSpPr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491" name="Group 490"/>
            <p:cNvGrpSpPr/>
            <p:nvPr/>
          </p:nvGrpSpPr>
          <p:grpSpPr>
            <a:xfrm rot="741351">
              <a:off x="-439222" y="4312880"/>
              <a:ext cx="1250081" cy="662270"/>
              <a:chOff x="-1042328" y="2620224"/>
              <a:chExt cx="8333873" cy="4415134"/>
            </a:xfrm>
          </p:grpSpPr>
          <p:pic>
            <p:nvPicPr>
              <p:cNvPr id="492" name="Picture 491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3" name="Picture 492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4" name="Picture 493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5" name="Picture 494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6" name="Picture 495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7" name="Picture 496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8" name="Picture 497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9" name="Picture 498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0" name="Picture 499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1" name="Picture 500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2" name="Picture 501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503" name="Group 502"/>
            <p:cNvGrpSpPr/>
            <p:nvPr/>
          </p:nvGrpSpPr>
          <p:grpSpPr>
            <a:xfrm rot="741351">
              <a:off x="8507192" y="4466974"/>
              <a:ext cx="1250081" cy="662270"/>
              <a:chOff x="-1042328" y="2620224"/>
              <a:chExt cx="8333873" cy="4415134"/>
            </a:xfrm>
          </p:grpSpPr>
          <p:pic>
            <p:nvPicPr>
              <p:cNvPr id="504" name="Picture 503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5" name="Picture 504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6" name="Picture 505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7" name="Picture 506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8" name="Picture 507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9" name="Picture 508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0" name="Picture 509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1" name="Picture 510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2" name="Picture 511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3" name="Picture 512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4" name="Picture 513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</p:grpSp>
      <p:sp>
        <p:nvSpPr>
          <p:cNvPr id="516" name="TextBox 515"/>
          <p:cNvSpPr txBox="1"/>
          <p:nvPr/>
        </p:nvSpPr>
        <p:spPr>
          <a:xfrm>
            <a:off x="-18876" y="944967"/>
            <a:ext cx="319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C000">
                    <a:lumMod val="20000"/>
                    <a:lumOff val="80000"/>
                  </a:srgbClr>
                </a:solidFill>
              </a:rPr>
              <a:t>more sediment settles</a:t>
            </a:r>
            <a:endParaRPr lang="en-US" sz="2400" dirty="0">
              <a:solidFill>
                <a:srgbClr val="FFC000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523" name="Picture 522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2498" y="3901582"/>
            <a:ext cx="8293994" cy="1292835"/>
          </a:xfrm>
          <a:custGeom>
            <a:avLst/>
            <a:gdLst>
              <a:gd name="connsiteX0" fmla="*/ 8195625 w 8293994"/>
              <a:gd name="connsiteY0" fmla="*/ 0 h 1292835"/>
              <a:gd name="connsiteX1" fmla="*/ 8293994 w 8293994"/>
              <a:gd name="connsiteY1" fmla="*/ 0 h 1292835"/>
              <a:gd name="connsiteX2" fmla="*/ 8293994 w 8293994"/>
              <a:gd name="connsiteY2" fmla="*/ 1292835 h 1292835"/>
              <a:gd name="connsiteX3" fmla="*/ 0 w 8293994"/>
              <a:gd name="connsiteY3" fmla="*/ 1279976 h 1292835"/>
              <a:gd name="connsiteX4" fmla="*/ 1094704 w 8293994"/>
              <a:gd name="connsiteY4" fmla="*/ 1254218 h 1292835"/>
              <a:gd name="connsiteX5" fmla="*/ 1133340 w 8293994"/>
              <a:gd name="connsiteY5" fmla="*/ 1228461 h 1292835"/>
              <a:gd name="connsiteX6" fmla="*/ 1184856 w 8293994"/>
              <a:gd name="connsiteY6" fmla="*/ 1215582 h 1292835"/>
              <a:gd name="connsiteX7" fmla="*/ 1223493 w 8293994"/>
              <a:gd name="connsiteY7" fmla="*/ 1202703 h 1292835"/>
              <a:gd name="connsiteX8" fmla="*/ 1390918 w 8293994"/>
              <a:gd name="connsiteY8" fmla="*/ 1176945 h 1292835"/>
              <a:gd name="connsiteX9" fmla="*/ 1455312 w 8293994"/>
              <a:gd name="connsiteY9" fmla="*/ 1164066 h 1292835"/>
              <a:gd name="connsiteX10" fmla="*/ 1493949 w 8293994"/>
              <a:gd name="connsiteY10" fmla="*/ 1138309 h 1292835"/>
              <a:gd name="connsiteX11" fmla="*/ 1803042 w 8293994"/>
              <a:gd name="connsiteY11" fmla="*/ 1112551 h 1292835"/>
              <a:gd name="connsiteX12" fmla="*/ 2034862 w 8293994"/>
              <a:gd name="connsiteY12" fmla="*/ 1048157 h 1292835"/>
              <a:gd name="connsiteX13" fmla="*/ 2150771 w 8293994"/>
              <a:gd name="connsiteY13" fmla="*/ 1009520 h 1292835"/>
              <a:gd name="connsiteX14" fmla="*/ 2189408 w 8293994"/>
              <a:gd name="connsiteY14" fmla="*/ 983762 h 1292835"/>
              <a:gd name="connsiteX15" fmla="*/ 2240924 w 8293994"/>
              <a:gd name="connsiteY15" fmla="*/ 970883 h 1292835"/>
              <a:gd name="connsiteX16" fmla="*/ 2292439 w 8293994"/>
              <a:gd name="connsiteY16" fmla="*/ 932247 h 1292835"/>
              <a:gd name="connsiteX17" fmla="*/ 2408349 w 8293994"/>
              <a:gd name="connsiteY17" fmla="*/ 854973 h 1292835"/>
              <a:gd name="connsiteX18" fmla="*/ 2446986 w 8293994"/>
              <a:gd name="connsiteY18" fmla="*/ 842095 h 1292835"/>
              <a:gd name="connsiteX19" fmla="*/ 2485622 w 8293994"/>
              <a:gd name="connsiteY19" fmla="*/ 816337 h 1292835"/>
              <a:gd name="connsiteX20" fmla="*/ 2562895 w 8293994"/>
              <a:gd name="connsiteY20" fmla="*/ 764821 h 1292835"/>
              <a:gd name="connsiteX21" fmla="*/ 2601532 w 8293994"/>
              <a:gd name="connsiteY21" fmla="*/ 739064 h 1292835"/>
              <a:gd name="connsiteX22" fmla="*/ 2678805 w 8293994"/>
              <a:gd name="connsiteY22" fmla="*/ 687548 h 1292835"/>
              <a:gd name="connsiteX23" fmla="*/ 2756079 w 8293994"/>
              <a:gd name="connsiteY23" fmla="*/ 610275 h 1292835"/>
              <a:gd name="connsiteX24" fmla="*/ 2846231 w 8293994"/>
              <a:gd name="connsiteY24" fmla="*/ 584517 h 1292835"/>
              <a:gd name="connsiteX25" fmla="*/ 2884867 w 8293994"/>
              <a:gd name="connsiteY25" fmla="*/ 571638 h 1292835"/>
              <a:gd name="connsiteX26" fmla="*/ 3039414 w 8293994"/>
              <a:gd name="connsiteY26" fmla="*/ 533002 h 1292835"/>
              <a:gd name="connsiteX27" fmla="*/ 3116687 w 8293994"/>
              <a:gd name="connsiteY27" fmla="*/ 520123 h 1292835"/>
              <a:gd name="connsiteX28" fmla="*/ 3219718 w 8293994"/>
              <a:gd name="connsiteY28" fmla="*/ 507244 h 1292835"/>
              <a:gd name="connsiteX29" fmla="*/ 3258355 w 8293994"/>
              <a:gd name="connsiteY29" fmla="*/ 494365 h 1292835"/>
              <a:gd name="connsiteX30" fmla="*/ 3309870 w 8293994"/>
              <a:gd name="connsiteY30" fmla="*/ 481486 h 1292835"/>
              <a:gd name="connsiteX31" fmla="*/ 3400022 w 8293994"/>
              <a:gd name="connsiteY31" fmla="*/ 442849 h 1292835"/>
              <a:gd name="connsiteX32" fmla="*/ 3863662 w 8293994"/>
              <a:gd name="connsiteY32" fmla="*/ 391334 h 1292835"/>
              <a:gd name="connsiteX33" fmla="*/ 3979571 w 8293994"/>
              <a:gd name="connsiteY33" fmla="*/ 326940 h 1292835"/>
              <a:gd name="connsiteX34" fmla="*/ 4056845 w 8293994"/>
              <a:gd name="connsiteY34" fmla="*/ 262545 h 1292835"/>
              <a:gd name="connsiteX35" fmla="*/ 4597757 w 8293994"/>
              <a:gd name="connsiteY35" fmla="*/ 249666 h 1292835"/>
              <a:gd name="connsiteX36" fmla="*/ 4636394 w 8293994"/>
              <a:gd name="connsiteY36" fmla="*/ 236788 h 1292835"/>
              <a:gd name="connsiteX37" fmla="*/ 4752304 w 8293994"/>
              <a:gd name="connsiteY37" fmla="*/ 211030 h 1292835"/>
              <a:gd name="connsiteX38" fmla="*/ 4855335 w 8293994"/>
              <a:gd name="connsiteY38" fmla="*/ 198151 h 1292835"/>
              <a:gd name="connsiteX39" fmla="*/ 4971245 w 8293994"/>
              <a:gd name="connsiteY39" fmla="*/ 185272 h 1292835"/>
              <a:gd name="connsiteX40" fmla="*/ 5022760 w 8293994"/>
              <a:gd name="connsiteY40" fmla="*/ 172393 h 1292835"/>
              <a:gd name="connsiteX41" fmla="*/ 5331853 w 8293994"/>
              <a:gd name="connsiteY41" fmla="*/ 159514 h 1292835"/>
              <a:gd name="connsiteX42" fmla="*/ 5422005 w 8293994"/>
              <a:gd name="connsiteY42" fmla="*/ 133757 h 1292835"/>
              <a:gd name="connsiteX43" fmla="*/ 5499279 w 8293994"/>
              <a:gd name="connsiteY43" fmla="*/ 120878 h 1292835"/>
              <a:gd name="connsiteX44" fmla="*/ 5718219 w 8293994"/>
              <a:gd name="connsiteY44" fmla="*/ 107999 h 1292835"/>
              <a:gd name="connsiteX45" fmla="*/ 5937160 w 8293994"/>
              <a:gd name="connsiteY45" fmla="*/ 133757 h 1292835"/>
              <a:gd name="connsiteX46" fmla="*/ 6027312 w 8293994"/>
              <a:gd name="connsiteY46" fmla="*/ 120878 h 1292835"/>
              <a:gd name="connsiteX47" fmla="*/ 6400800 w 8293994"/>
              <a:gd name="connsiteY47" fmla="*/ 107999 h 1292835"/>
              <a:gd name="connsiteX48" fmla="*/ 6774287 w 8293994"/>
              <a:gd name="connsiteY48" fmla="*/ 82241 h 1292835"/>
              <a:gd name="connsiteX49" fmla="*/ 6825802 w 8293994"/>
              <a:gd name="connsiteY49" fmla="*/ 95120 h 1292835"/>
              <a:gd name="connsiteX50" fmla="*/ 6967470 w 8293994"/>
              <a:gd name="connsiteY50" fmla="*/ 107999 h 1292835"/>
              <a:gd name="connsiteX51" fmla="*/ 7018986 w 8293994"/>
              <a:gd name="connsiteY51" fmla="*/ 120878 h 1292835"/>
              <a:gd name="connsiteX52" fmla="*/ 7134895 w 8293994"/>
              <a:gd name="connsiteY52" fmla="*/ 133757 h 1292835"/>
              <a:gd name="connsiteX53" fmla="*/ 7173532 w 8293994"/>
              <a:gd name="connsiteY53" fmla="*/ 120878 h 1292835"/>
              <a:gd name="connsiteX54" fmla="*/ 7250805 w 8293994"/>
              <a:gd name="connsiteY54" fmla="*/ 95120 h 1292835"/>
              <a:gd name="connsiteX55" fmla="*/ 7289442 w 8293994"/>
              <a:gd name="connsiteY55" fmla="*/ 69362 h 1292835"/>
              <a:gd name="connsiteX56" fmla="*/ 7328079 w 8293994"/>
              <a:gd name="connsiteY56" fmla="*/ 56483 h 1292835"/>
              <a:gd name="connsiteX57" fmla="*/ 7418231 w 8293994"/>
              <a:gd name="connsiteY57" fmla="*/ 43604 h 1292835"/>
              <a:gd name="connsiteX58" fmla="*/ 7585656 w 8293994"/>
              <a:gd name="connsiteY58" fmla="*/ 17847 h 1292835"/>
              <a:gd name="connsiteX59" fmla="*/ 7624293 w 8293994"/>
              <a:gd name="connsiteY59" fmla="*/ 43604 h 1292835"/>
              <a:gd name="connsiteX60" fmla="*/ 7765960 w 8293994"/>
              <a:gd name="connsiteY60" fmla="*/ 56483 h 1292835"/>
              <a:gd name="connsiteX61" fmla="*/ 7817476 w 8293994"/>
              <a:gd name="connsiteY61" fmla="*/ 69362 h 1292835"/>
              <a:gd name="connsiteX62" fmla="*/ 7959143 w 8293994"/>
              <a:gd name="connsiteY62" fmla="*/ 82241 h 1292835"/>
              <a:gd name="connsiteX63" fmla="*/ 7997780 w 8293994"/>
              <a:gd name="connsiteY63" fmla="*/ 69362 h 1292835"/>
              <a:gd name="connsiteX64" fmla="*/ 8075053 w 8293994"/>
              <a:gd name="connsiteY64" fmla="*/ 56483 h 1292835"/>
              <a:gd name="connsiteX65" fmla="*/ 8113690 w 8293994"/>
              <a:gd name="connsiteY65" fmla="*/ 30726 h 129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293994" h="1292835">
                <a:moveTo>
                  <a:pt x="8195625" y="0"/>
                </a:moveTo>
                <a:lnTo>
                  <a:pt x="8293994" y="0"/>
                </a:lnTo>
                <a:lnTo>
                  <a:pt x="8293994" y="1292835"/>
                </a:lnTo>
                <a:lnTo>
                  <a:pt x="0" y="1279976"/>
                </a:lnTo>
                <a:lnTo>
                  <a:pt x="1094704" y="1254218"/>
                </a:lnTo>
                <a:cubicBezTo>
                  <a:pt x="1094704" y="1254218"/>
                  <a:pt x="1119113" y="1234558"/>
                  <a:pt x="1133340" y="1228461"/>
                </a:cubicBezTo>
                <a:cubicBezTo>
                  <a:pt x="1149609" y="1221489"/>
                  <a:pt x="1167837" y="1220445"/>
                  <a:pt x="1184856" y="1215582"/>
                </a:cubicBezTo>
                <a:cubicBezTo>
                  <a:pt x="1197909" y="1211852"/>
                  <a:pt x="1210614" y="1206996"/>
                  <a:pt x="1223493" y="1202703"/>
                </a:cubicBezTo>
                <a:cubicBezTo>
                  <a:pt x="1506263" y="1174426"/>
                  <a:pt x="1267149" y="1207887"/>
                  <a:pt x="1390918" y="1176945"/>
                </a:cubicBezTo>
                <a:cubicBezTo>
                  <a:pt x="1412154" y="1171636"/>
                  <a:pt x="1434816" y="1171752"/>
                  <a:pt x="1455312" y="1164066"/>
                </a:cubicBezTo>
                <a:cubicBezTo>
                  <a:pt x="1469805" y="1158631"/>
                  <a:pt x="1478590" y="1140229"/>
                  <a:pt x="1493949" y="1138309"/>
                </a:cubicBezTo>
                <a:cubicBezTo>
                  <a:pt x="1883453" y="1089622"/>
                  <a:pt x="1662915" y="1159260"/>
                  <a:pt x="1803042" y="1112551"/>
                </a:cubicBezTo>
                <a:cubicBezTo>
                  <a:pt x="1988438" y="1097101"/>
                  <a:pt x="1914576" y="1128346"/>
                  <a:pt x="2034862" y="1048157"/>
                </a:cubicBezTo>
                <a:cubicBezTo>
                  <a:pt x="2068749" y="1025566"/>
                  <a:pt x="2113178" y="1025184"/>
                  <a:pt x="2150771" y="1009520"/>
                </a:cubicBezTo>
                <a:cubicBezTo>
                  <a:pt x="2165059" y="1003567"/>
                  <a:pt x="2176529" y="992348"/>
                  <a:pt x="2189408" y="983762"/>
                </a:cubicBezTo>
                <a:cubicBezTo>
                  <a:pt x="2206580" y="979469"/>
                  <a:pt x="2225092" y="978799"/>
                  <a:pt x="2240924" y="970883"/>
                </a:cubicBezTo>
                <a:cubicBezTo>
                  <a:pt x="2260122" y="961284"/>
                  <a:pt x="2275267" y="945126"/>
                  <a:pt x="2292439" y="932247"/>
                </a:cubicBezTo>
                <a:cubicBezTo>
                  <a:pt x="2329588" y="904386"/>
                  <a:pt x="2368239" y="878370"/>
                  <a:pt x="2408349" y="854973"/>
                </a:cubicBezTo>
                <a:cubicBezTo>
                  <a:pt x="2420075" y="848133"/>
                  <a:pt x="2434844" y="848166"/>
                  <a:pt x="2446986" y="842095"/>
                </a:cubicBezTo>
                <a:cubicBezTo>
                  <a:pt x="2460830" y="835173"/>
                  <a:pt x="2472743" y="824923"/>
                  <a:pt x="2485622" y="816337"/>
                </a:cubicBezTo>
                <a:cubicBezTo>
                  <a:pt x="2541538" y="797698"/>
                  <a:pt x="2514660" y="813058"/>
                  <a:pt x="2562895" y="764821"/>
                </a:cubicBezTo>
                <a:cubicBezTo>
                  <a:pt x="2573840" y="753876"/>
                  <a:pt x="2588653" y="747650"/>
                  <a:pt x="2601532" y="739064"/>
                </a:cubicBezTo>
                <a:lnTo>
                  <a:pt x="2678805" y="687548"/>
                </a:lnTo>
                <a:cubicBezTo>
                  <a:pt x="2709114" y="667342"/>
                  <a:pt x="2730321" y="636033"/>
                  <a:pt x="2756079" y="610275"/>
                </a:cubicBezTo>
                <a:cubicBezTo>
                  <a:pt x="2848714" y="579396"/>
                  <a:pt x="2733032" y="616860"/>
                  <a:pt x="2846231" y="584517"/>
                </a:cubicBezTo>
                <a:cubicBezTo>
                  <a:pt x="2859284" y="580788"/>
                  <a:pt x="2871511" y="574066"/>
                  <a:pt x="2884867" y="571638"/>
                </a:cubicBezTo>
                <a:cubicBezTo>
                  <a:pt x="3028751" y="545477"/>
                  <a:pt x="2944847" y="580284"/>
                  <a:pt x="3039414" y="533002"/>
                </a:cubicBezTo>
                <a:cubicBezTo>
                  <a:pt x="3065172" y="528709"/>
                  <a:pt x="3090836" y="523816"/>
                  <a:pt x="3116687" y="520123"/>
                </a:cubicBezTo>
                <a:cubicBezTo>
                  <a:pt x="3150950" y="515228"/>
                  <a:pt x="3185665" y="513435"/>
                  <a:pt x="3219718" y="507244"/>
                </a:cubicBezTo>
                <a:cubicBezTo>
                  <a:pt x="3233075" y="504815"/>
                  <a:pt x="3245302" y="498095"/>
                  <a:pt x="3258355" y="494365"/>
                </a:cubicBezTo>
                <a:cubicBezTo>
                  <a:pt x="3275374" y="489502"/>
                  <a:pt x="3293297" y="487701"/>
                  <a:pt x="3309870" y="481486"/>
                </a:cubicBezTo>
                <a:cubicBezTo>
                  <a:pt x="3328357" y="474553"/>
                  <a:pt x="3375112" y="444195"/>
                  <a:pt x="3400022" y="442849"/>
                </a:cubicBezTo>
                <a:cubicBezTo>
                  <a:pt x="3861102" y="417926"/>
                  <a:pt x="3756086" y="552699"/>
                  <a:pt x="3863662" y="391334"/>
                </a:cubicBezTo>
                <a:cubicBezTo>
                  <a:pt x="3916130" y="373844"/>
                  <a:pt x="3926431" y="374175"/>
                  <a:pt x="3979571" y="326940"/>
                </a:cubicBezTo>
                <a:cubicBezTo>
                  <a:pt x="4063779" y="252088"/>
                  <a:pt x="3974174" y="290102"/>
                  <a:pt x="4056845" y="262545"/>
                </a:cubicBezTo>
                <a:cubicBezTo>
                  <a:pt x="4237149" y="258252"/>
                  <a:pt x="4417580" y="257674"/>
                  <a:pt x="4597757" y="249666"/>
                </a:cubicBezTo>
                <a:cubicBezTo>
                  <a:pt x="4611319" y="249063"/>
                  <a:pt x="4623341" y="240517"/>
                  <a:pt x="4636394" y="236788"/>
                </a:cubicBezTo>
                <a:cubicBezTo>
                  <a:pt x="4666310" y="228241"/>
                  <a:pt x="4723528" y="215457"/>
                  <a:pt x="4752304" y="211030"/>
                </a:cubicBezTo>
                <a:cubicBezTo>
                  <a:pt x="4786512" y="205767"/>
                  <a:pt x="4820961" y="202195"/>
                  <a:pt x="4855335" y="198151"/>
                </a:cubicBezTo>
                <a:cubicBezTo>
                  <a:pt x="4893943" y="193609"/>
                  <a:pt x="4932823" y="191183"/>
                  <a:pt x="4971245" y="185272"/>
                </a:cubicBezTo>
                <a:cubicBezTo>
                  <a:pt x="4988739" y="182581"/>
                  <a:pt x="5005588" y="176686"/>
                  <a:pt x="5022760" y="172393"/>
                </a:cubicBezTo>
                <a:cubicBezTo>
                  <a:pt x="5125791" y="168100"/>
                  <a:pt x="5228995" y="166861"/>
                  <a:pt x="5331853" y="159514"/>
                </a:cubicBezTo>
                <a:cubicBezTo>
                  <a:pt x="5373184" y="156562"/>
                  <a:pt x="5384488" y="142094"/>
                  <a:pt x="5422005" y="133757"/>
                </a:cubicBezTo>
                <a:cubicBezTo>
                  <a:pt x="5447497" y="128092"/>
                  <a:pt x="5473264" y="123140"/>
                  <a:pt x="5499279" y="120878"/>
                </a:cubicBezTo>
                <a:cubicBezTo>
                  <a:pt x="5572110" y="114545"/>
                  <a:pt x="5645239" y="112292"/>
                  <a:pt x="5718219" y="107999"/>
                </a:cubicBezTo>
                <a:cubicBezTo>
                  <a:pt x="5740869" y="110830"/>
                  <a:pt x="5920459" y="133757"/>
                  <a:pt x="5937160" y="133757"/>
                </a:cubicBezTo>
                <a:cubicBezTo>
                  <a:pt x="5967516" y="133757"/>
                  <a:pt x="5997261" y="125171"/>
                  <a:pt x="6027312" y="120878"/>
                </a:cubicBezTo>
                <a:cubicBezTo>
                  <a:pt x="6151808" y="116585"/>
                  <a:pt x="6276385" y="114220"/>
                  <a:pt x="6400800" y="107999"/>
                </a:cubicBezTo>
                <a:cubicBezTo>
                  <a:pt x="6608471" y="97615"/>
                  <a:pt x="6513193" y="82241"/>
                  <a:pt x="6774287" y="82241"/>
                </a:cubicBezTo>
                <a:cubicBezTo>
                  <a:pt x="6791987" y="82241"/>
                  <a:pt x="6808630" y="90827"/>
                  <a:pt x="6825802" y="95120"/>
                </a:cubicBezTo>
                <a:cubicBezTo>
                  <a:pt x="6873025" y="99413"/>
                  <a:pt x="6920469" y="101732"/>
                  <a:pt x="6967470" y="107999"/>
                </a:cubicBezTo>
                <a:cubicBezTo>
                  <a:pt x="6985015" y="110338"/>
                  <a:pt x="7001491" y="118186"/>
                  <a:pt x="7018986" y="120878"/>
                </a:cubicBezTo>
                <a:cubicBezTo>
                  <a:pt x="7057408" y="126789"/>
                  <a:pt x="7096259" y="129464"/>
                  <a:pt x="7134895" y="133757"/>
                </a:cubicBezTo>
                <a:lnTo>
                  <a:pt x="7173532" y="120878"/>
                </a:lnTo>
                <a:cubicBezTo>
                  <a:pt x="7199290" y="112292"/>
                  <a:pt x="7225994" y="106147"/>
                  <a:pt x="7250805" y="95120"/>
                </a:cubicBezTo>
                <a:cubicBezTo>
                  <a:pt x="7264950" y="88833"/>
                  <a:pt x="7275597" y="76284"/>
                  <a:pt x="7289442" y="69362"/>
                </a:cubicBezTo>
                <a:cubicBezTo>
                  <a:pt x="7301584" y="63291"/>
                  <a:pt x="7315200" y="60776"/>
                  <a:pt x="7328079" y="56483"/>
                </a:cubicBezTo>
                <a:cubicBezTo>
                  <a:pt x="7358130" y="52190"/>
                  <a:pt x="7388465" y="49557"/>
                  <a:pt x="7418231" y="43604"/>
                </a:cubicBezTo>
                <a:cubicBezTo>
                  <a:pt x="7507499" y="25751"/>
                  <a:pt x="7412526" y="4530"/>
                  <a:pt x="7585656" y="17847"/>
                </a:cubicBezTo>
                <a:cubicBezTo>
                  <a:pt x="7601089" y="19034"/>
                  <a:pt x="7611414" y="35018"/>
                  <a:pt x="7624293" y="43604"/>
                </a:cubicBezTo>
                <a:cubicBezTo>
                  <a:pt x="7671515" y="47897"/>
                  <a:pt x="7718959" y="50216"/>
                  <a:pt x="7765960" y="56483"/>
                </a:cubicBezTo>
                <a:cubicBezTo>
                  <a:pt x="7783505" y="58822"/>
                  <a:pt x="7799931" y="67023"/>
                  <a:pt x="7817476" y="69362"/>
                </a:cubicBezTo>
                <a:cubicBezTo>
                  <a:pt x="7864477" y="75629"/>
                  <a:pt x="7911921" y="77948"/>
                  <a:pt x="7959143" y="82241"/>
                </a:cubicBezTo>
                <a:cubicBezTo>
                  <a:pt x="7972022" y="77948"/>
                  <a:pt x="7984528" y="72307"/>
                  <a:pt x="7997780" y="69362"/>
                </a:cubicBezTo>
                <a:cubicBezTo>
                  <a:pt x="8023271" y="63697"/>
                  <a:pt x="8050280" y="64741"/>
                  <a:pt x="8075053" y="56483"/>
                </a:cubicBezTo>
                <a:cubicBezTo>
                  <a:pt x="8089737" y="51588"/>
                  <a:pt x="8099599" y="37131"/>
                  <a:pt x="8113690" y="30726"/>
                </a:cubicBezTo>
                <a:close/>
              </a:path>
            </a:pathLst>
          </a:custGeom>
          <a:ln>
            <a:noFill/>
          </a:ln>
        </p:spPr>
      </p:pic>
      <p:pic>
        <p:nvPicPr>
          <p:cNvPr id="515" name="Picture 514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877" y="4895175"/>
            <a:ext cx="9150877" cy="1254469"/>
          </a:xfrm>
          <a:custGeom>
            <a:avLst/>
            <a:gdLst>
              <a:gd name="connsiteX0" fmla="*/ 8745277 w 9150877"/>
              <a:gd name="connsiteY0" fmla="*/ 113823 h 1254469"/>
              <a:gd name="connsiteX1" fmla="*/ 8746984 w 9150877"/>
              <a:gd name="connsiteY1" fmla="*/ 115523 h 1254469"/>
              <a:gd name="connsiteX2" fmla="*/ 8746476 w 9150877"/>
              <a:gd name="connsiteY2" fmla="*/ 115055 h 1254469"/>
              <a:gd name="connsiteX3" fmla="*/ 8745277 w 9150877"/>
              <a:gd name="connsiteY3" fmla="*/ 113823 h 1254469"/>
              <a:gd name="connsiteX4" fmla="*/ 9112240 w 9150877"/>
              <a:gd name="connsiteY4" fmla="*/ 0 h 1254469"/>
              <a:gd name="connsiteX5" fmla="*/ 9150877 w 9150877"/>
              <a:gd name="connsiteY5" fmla="*/ 0 h 1254469"/>
              <a:gd name="connsiteX6" fmla="*/ 9137998 w 9150877"/>
              <a:gd name="connsiteY6" fmla="*/ 1254469 h 1254469"/>
              <a:gd name="connsiteX7" fmla="*/ 0 w 9150877"/>
              <a:gd name="connsiteY7" fmla="*/ 1254469 h 1254469"/>
              <a:gd name="connsiteX8" fmla="*/ 0 w 9150877"/>
              <a:gd name="connsiteY8" fmla="*/ 27778 h 1254469"/>
              <a:gd name="connsiteX9" fmla="*/ 71271 w 9150877"/>
              <a:gd name="connsiteY9" fmla="*/ 51553 h 1254469"/>
              <a:gd name="connsiteX10" fmla="*/ 174302 w 9150877"/>
              <a:gd name="connsiteY10" fmla="*/ 68738 h 1254469"/>
              <a:gd name="connsiteX11" fmla="*/ 277333 w 9150877"/>
              <a:gd name="connsiteY11" fmla="*/ 85922 h 1254469"/>
              <a:gd name="connsiteX12" fmla="*/ 328849 w 9150877"/>
              <a:gd name="connsiteY12" fmla="*/ 68738 h 1254469"/>
              <a:gd name="connsiteX13" fmla="*/ 354606 w 9150877"/>
              <a:gd name="connsiteY13" fmla="*/ 120292 h 1254469"/>
              <a:gd name="connsiteX14" fmla="*/ 393243 w 9150877"/>
              <a:gd name="connsiteY14" fmla="*/ 137476 h 1254469"/>
              <a:gd name="connsiteX15" fmla="*/ 534911 w 9150877"/>
              <a:gd name="connsiteY15" fmla="*/ 85922 h 1254469"/>
              <a:gd name="connsiteX16" fmla="*/ 573547 w 9150877"/>
              <a:gd name="connsiteY16" fmla="*/ 120292 h 1254469"/>
              <a:gd name="connsiteX17" fmla="*/ 599305 w 9150877"/>
              <a:gd name="connsiteY17" fmla="*/ 171844 h 1254469"/>
              <a:gd name="connsiteX18" fmla="*/ 676578 w 9150877"/>
              <a:gd name="connsiteY18" fmla="*/ 189029 h 1254469"/>
              <a:gd name="connsiteX19" fmla="*/ 715215 w 9150877"/>
              <a:gd name="connsiteY19" fmla="*/ 171844 h 1254469"/>
              <a:gd name="connsiteX20" fmla="*/ 766730 w 9150877"/>
              <a:gd name="connsiteY20" fmla="*/ 137476 h 1254469"/>
              <a:gd name="connsiteX21" fmla="*/ 856883 w 9150877"/>
              <a:gd name="connsiteY21" fmla="*/ 154660 h 1254469"/>
              <a:gd name="connsiteX22" fmla="*/ 998550 w 9150877"/>
              <a:gd name="connsiteY22" fmla="*/ 154660 h 1254469"/>
              <a:gd name="connsiteX23" fmla="*/ 1037187 w 9150877"/>
              <a:gd name="connsiteY23" fmla="*/ 137476 h 1254469"/>
              <a:gd name="connsiteX24" fmla="*/ 1075823 w 9150877"/>
              <a:gd name="connsiteY24" fmla="*/ 137476 h 1254469"/>
              <a:gd name="connsiteX25" fmla="*/ 1165975 w 9150877"/>
              <a:gd name="connsiteY25" fmla="*/ 120292 h 1254469"/>
              <a:gd name="connsiteX26" fmla="*/ 1204612 w 9150877"/>
              <a:gd name="connsiteY26" fmla="*/ 171844 h 1254469"/>
              <a:gd name="connsiteX27" fmla="*/ 1243249 w 9150877"/>
              <a:gd name="connsiteY27" fmla="*/ 189029 h 1254469"/>
              <a:gd name="connsiteX28" fmla="*/ 1333401 w 9150877"/>
              <a:gd name="connsiteY28" fmla="*/ 171844 h 1254469"/>
              <a:gd name="connsiteX29" fmla="*/ 1410674 w 9150877"/>
              <a:gd name="connsiteY29" fmla="*/ 154660 h 1254469"/>
              <a:gd name="connsiteX30" fmla="*/ 1462190 w 9150877"/>
              <a:gd name="connsiteY30" fmla="*/ 120292 h 1254469"/>
              <a:gd name="connsiteX31" fmla="*/ 1500826 w 9150877"/>
              <a:gd name="connsiteY31" fmla="*/ 103107 h 1254469"/>
              <a:gd name="connsiteX32" fmla="*/ 1603857 w 9150877"/>
              <a:gd name="connsiteY32" fmla="*/ 137476 h 1254469"/>
              <a:gd name="connsiteX33" fmla="*/ 1655373 w 9150877"/>
              <a:gd name="connsiteY33" fmla="*/ 171844 h 1254469"/>
              <a:gd name="connsiteX34" fmla="*/ 1719767 w 9150877"/>
              <a:gd name="connsiteY34" fmla="*/ 189029 h 1254469"/>
              <a:gd name="connsiteX35" fmla="*/ 1758404 w 9150877"/>
              <a:gd name="connsiteY35" fmla="*/ 154660 h 1254469"/>
              <a:gd name="connsiteX36" fmla="*/ 1797040 w 9150877"/>
              <a:gd name="connsiteY36" fmla="*/ 137476 h 1254469"/>
              <a:gd name="connsiteX37" fmla="*/ 1835677 w 9150877"/>
              <a:gd name="connsiteY37" fmla="*/ 154660 h 1254469"/>
              <a:gd name="connsiteX38" fmla="*/ 1912950 w 9150877"/>
              <a:gd name="connsiteY38" fmla="*/ 223399 h 1254469"/>
              <a:gd name="connsiteX39" fmla="*/ 1990223 w 9150877"/>
              <a:gd name="connsiteY39" fmla="*/ 137476 h 1254469"/>
              <a:gd name="connsiteX40" fmla="*/ 2067497 w 9150877"/>
              <a:gd name="connsiteY40" fmla="*/ 103107 h 1254469"/>
              <a:gd name="connsiteX41" fmla="*/ 2080375 w 9150877"/>
              <a:gd name="connsiteY41" fmla="*/ 154660 h 1254469"/>
              <a:gd name="connsiteX42" fmla="*/ 2131891 w 9150877"/>
              <a:gd name="connsiteY42" fmla="*/ 171844 h 1254469"/>
              <a:gd name="connsiteX43" fmla="*/ 2170528 w 9150877"/>
              <a:gd name="connsiteY43" fmla="*/ 154660 h 1254469"/>
              <a:gd name="connsiteX44" fmla="*/ 2247801 w 9150877"/>
              <a:gd name="connsiteY44" fmla="*/ 137476 h 1254469"/>
              <a:gd name="connsiteX45" fmla="*/ 2260680 w 9150877"/>
              <a:gd name="connsiteY45" fmla="*/ 85922 h 1254469"/>
              <a:gd name="connsiteX46" fmla="*/ 2325074 w 9150877"/>
              <a:gd name="connsiteY46" fmla="*/ 154660 h 1254469"/>
              <a:gd name="connsiteX47" fmla="*/ 2376590 w 9150877"/>
              <a:gd name="connsiteY47" fmla="*/ 171844 h 1254469"/>
              <a:gd name="connsiteX48" fmla="*/ 2415226 w 9150877"/>
              <a:gd name="connsiteY48" fmla="*/ 137476 h 1254469"/>
              <a:gd name="connsiteX49" fmla="*/ 2531136 w 9150877"/>
              <a:gd name="connsiteY49" fmla="*/ 120292 h 1254469"/>
              <a:gd name="connsiteX50" fmla="*/ 2621288 w 9150877"/>
              <a:gd name="connsiteY50" fmla="*/ 137476 h 1254469"/>
              <a:gd name="connsiteX51" fmla="*/ 2698561 w 9150877"/>
              <a:gd name="connsiteY51" fmla="*/ 120292 h 1254469"/>
              <a:gd name="connsiteX52" fmla="*/ 2788713 w 9150877"/>
              <a:gd name="connsiteY52" fmla="*/ 137476 h 1254469"/>
              <a:gd name="connsiteX53" fmla="*/ 2827350 w 9150877"/>
              <a:gd name="connsiteY53" fmla="*/ 154660 h 1254469"/>
              <a:gd name="connsiteX54" fmla="*/ 2904623 w 9150877"/>
              <a:gd name="connsiteY54" fmla="*/ 171844 h 1254469"/>
              <a:gd name="connsiteX55" fmla="*/ 2943260 w 9150877"/>
              <a:gd name="connsiteY55" fmla="*/ 137476 h 1254469"/>
              <a:gd name="connsiteX56" fmla="*/ 3059170 w 9150877"/>
              <a:gd name="connsiteY56" fmla="*/ 154660 h 1254469"/>
              <a:gd name="connsiteX57" fmla="*/ 3136443 w 9150877"/>
              <a:gd name="connsiteY57" fmla="*/ 120292 h 1254469"/>
              <a:gd name="connsiteX58" fmla="*/ 3252353 w 9150877"/>
              <a:gd name="connsiteY58" fmla="*/ 154660 h 1254469"/>
              <a:gd name="connsiteX59" fmla="*/ 3406899 w 9150877"/>
              <a:gd name="connsiteY59" fmla="*/ 189029 h 1254469"/>
              <a:gd name="connsiteX60" fmla="*/ 3445536 w 9150877"/>
              <a:gd name="connsiteY60" fmla="*/ 206214 h 1254469"/>
              <a:gd name="connsiteX61" fmla="*/ 3484173 w 9150877"/>
              <a:gd name="connsiteY61" fmla="*/ 189029 h 1254469"/>
              <a:gd name="connsiteX62" fmla="*/ 3509930 w 9150877"/>
              <a:gd name="connsiteY62" fmla="*/ 137476 h 1254469"/>
              <a:gd name="connsiteX63" fmla="*/ 3728871 w 9150877"/>
              <a:gd name="connsiteY63" fmla="*/ 120292 h 1254469"/>
              <a:gd name="connsiteX64" fmla="*/ 3806144 w 9150877"/>
              <a:gd name="connsiteY64" fmla="*/ 154660 h 1254469"/>
              <a:gd name="connsiteX65" fmla="*/ 3870539 w 9150877"/>
              <a:gd name="connsiteY65" fmla="*/ 240583 h 1254469"/>
              <a:gd name="connsiteX66" fmla="*/ 3909175 w 9150877"/>
              <a:gd name="connsiteY66" fmla="*/ 206214 h 1254469"/>
              <a:gd name="connsiteX67" fmla="*/ 3934933 w 9150877"/>
              <a:gd name="connsiteY67" fmla="*/ 154660 h 1254469"/>
              <a:gd name="connsiteX68" fmla="*/ 4102359 w 9150877"/>
              <a:gd name="connsiteY68" fmla="*/ 189029 h 1254469"/>
              <a:gd name="connsiteX69" fmla="*/ 4231147 w 9150877"/>
              <a:gd name="connsiteY69" fmla="*/ 154660 h 1254469"/>
              <a:gd name="connsiteX70" fmla="*/ 4244026 w 9150877"/>
              <a:gd name="connsiteY70" fmla="*/ 103107 h 1254469"/>
              <a:gd name="connsiteX71" fmla="*/ 4282663 w 9150877"/>
              <a:gd name="connsiteY71" fmla="*/ 137476 h 1254469"/>
              <a:gd name="connsiteX72" fmla="*/ 4398573 w 9150877"/>
              <a:gd name="connsiteY72" fmla="*/ 206214 h 1254469"/>
              <a:gd name="connsiteX73" fmla="*/ 4424330 w 9150877"/>
              <a:gd name="connsiteY73" fmla="*/ 154660 h 1254469"/>
              <a:gd name="connsiteX74" fmla="*/ 4527361 w 9150877"/>
              <a:gd name="connsiteY74" fmla="*/ 120292 h 1254469"/>
              <a:gd name="connsiteX75" fmla="*/ 4553119 w 9150877"/>
              <a:gd name="connsiteY75" fmla="*/ 171844 h 1254469"/>
              <a:gd name="connsiteX76" fmla="*/ 4591756 w 9150877"/>
              <a:gd name="connsiteY76" fmla="*/ 154660 h 1254469"/>
              <a:gd name="connsiteX77" fmla="*/ 4707666 w 9150877"/>
              <a:gd name="connsiteY77" fmla="*/ 154660 h 1254469"/>
              <a:gd name="connsiteX78" fmla="*/ 4746302 w 9150877"/>
              <a:gd name="connsiteY78" fmla="*/ 137476 h 1254469"/>
              <a:gd name="connsiteX79" fmla="*/ 4823575 w 9150877"/>
              <a:gd name="connsiteY79" fmla="*/ 85922 h 1254469"/>
              <a:gd name="connsiteX80" fmla="*/ 4900849 w 9150877"/>
              <a:gd name="connsiteY80" fmla="*/ 120292 h 1254469"/>
              <a:gd name="connsiteX81" fmla="*/ 4978122 w 9150877"/>
              <a:gd name="connsiteY81" fmla="*/ 137476 h 1254469"/>
              <a:gd name="connsiteX82" fmla="*/ 5042516 w 9150877"/>
              <a:gd name="connsiteY82" fmla="*/ 154660 h 1254469"/>
              <a:gd name="connsiteX83" fmla="*/ 5081153 w 9150877"/>
              <a:gd name="connsiteY83" fmla="*/ 137476 h 1254469"/>
              <a:gd name="connsiteX84" fmla="*/ 5158426 w 9150877"/>
              <a:gd name="connsiteY84" fmla="*/ 103107 h 1254469"/>
              <a:gd name="connsiteX85" fmla="*/ 5248578 w 9150877"/>
              <a:gd name="connsiteY85" fmla="*/ 154660 h 1254469"/>
              <a:gd name="connsiteX86" fmla="*/ 5338730 w 9150877"/>
              <a:gd name="connsiteY86" fmla="*/ 189029 h 1254469"/>
              <a:gd name="connsiteX87" fmla="*/ 5377367 w 9150877"/>
              <a:gd name="connsiteY87" fmla="*/ 154660 h 1254469"/>
              <a:gd name="connsiteX88" fmla="*/ 5416004 w 9150877"/>
              <a:gd name="connsiteY88" fmla="*/ 137476 h 1254469"/>
              <a:gd name="connsiteX89" fmla="*/ 5428883 w 9150877"/>
              <a:gd name="connsiteY89" fmla="*/ 85922 h 1254469"/>
              <a:gd name="connsiteX90" fmla="*/ 5467519 w 9150877"/>
              <a:gd name="connsiteY90" fmla="*/ 103107 h 1254469"/>
              <a:gd name="connsiteX91" fmla="*/ 5506156 w 9150877"/>
              <a:gd name="connsiteY91" fmla="*/ 137476 h 1254469"/>
              <a:gd name="connsiteX92" fmla="*/ 5622066 w 9150877"/>
              <a:gd name="connsiteY92" fmla="*/ 240583 h 1254469"/>
              <a:gd name="connsiteX93" fmla="*/ 5660702 w 9150877"/>
              <a:gd name="connsiteY93" fmla="*/ 223399 h 1254469"/>
              <a:gd name="connsiteX94" fmla="*/ 5673581 w 9150877"/>
              <a:gd name="connsiteY94" fmla="*/ 171844 h 1254469"/>
              <a:gd name="connsiteX95" fmla="*/ 5699339 w 9150877"/>
              <a:gd name="connsiteY95" fmla="*/ 103107 h 1254469"/>
              <a:gd name="connsiteX96" fmla="*/ 5737975 w 9150877"/>
              <a:gd name="connsiteY96" fmla="*/ 85922 h 1254469"/>
              <a:gd name="connsiteX97" fmla="*/ 5828128 w 9150877"/>
              <a:gd name="connsiteY97" fmla="*/ 120292 h 1254469"/>
              <a:gd name="connsiteX98" fmla="*/ 5874120 w 9150877"/>
              <a:gd name="connsiteY98" fmla="*/ 138905 h 1254469"/>
              <a:gd name="connsiteX99" fmla="*/ 5861476 w 9150877"/>
              <a:gd name="connsiteY99" fmla="*/ 135861 h 1254469"/>
              <a:gd name="connsiteX100" fmla="*/ 5854455 w 9150877"/>
              <a:gd name="connsiteY100" fmla="*/ 133566 h 1254469"/>
              <a:gd name="connsiteX101" fmla="*/ 5861316 w 9150877"/>
              <a:gd name="connsiteY101" fmla="*/ 135822 h 1254469"/>
              <a:gd name="connsiteX102" fmla="*/ 5861476 w 9150877"/>
              <a:gd name="connsiteY102" fmla="*/ 135861 h 1254469"/>
              <a:gd name="connsiteX103" fmla="*/ 5873486 w 9150877"/>
              <a:gd name="connsiteY103" fmla="*/ 139787 h 1254469"/>
              <a:gd name="connsiteX104" fmla="*/ 5918280 w 9150877"/>
              <a:gd name="connsiteY104" fmla="*/ 154660 h 1254469"/>
              <a:gd name="connsiteX105" fmla="*/ 5931159 w 9150877"/>
              <a:gd name="connsiteY105" fmla="*/ 103107 h 1254469"/>
              <a:gd name="connsiteX106" fmla="*/ 5995553 w 9150877"/>
              <a:gd name="connsiteY106" fmla="*/ 85922 h 1254469"/>
              <a:gd name="connsiteX107" fmla="*/ 6047068 w 9150877"/>
              <a:gd name="connsiteY107" fmla="*/ 68738 h 1254469"/>
              <a:gd name="connsiteX108" fmla="*/ 6124342 w 9150877"/>
              <a:gd name="connsiteY108" fmla="*/ 120292 h 1254469"/>
              <a:gd name="connsiteX109" fmla="*/ 6201615 w 9150877"/>
              <a:gd name="connsiteY109" fmla="*/ 154660 h 1254469"/>
              <a:gd name="connsiteX110" fmla="*/ 6278888 w 9150877"/>
              <a:gd name="connsiteY110" fmla="*/ 120292 h 1254469"/>
              <a:gd name="connsiteX111" fmla="*/ 6356161 w 9150877"/>
              <a:gd name="connsiteY111" fmla="*/ 120292 h 1254469"/>
              <a:gd name="connsiteX112" fmla="*/ 6394798 w 9150877"/>
              <a:gd name="connsiteY112" fmla="*/ 137476 h 1254469"/>
              <a:gd name="connsiteX113" fmla="*/ 6459192 w 9150877"/>
              <a:gd name="connsiteY113" fmla="*/ 154660 h 1254469"/>
              <a:gd name="connsiteX114" fmla="*/ 6510708 w 9150877"/>
              <a:gd name="connsiteY114" fmla="*/ 171844 h 1254469"/>
              <a:gd name="connsiteX115" fmla="*/ 6626618 w 9150877"/>
              <a:gd name="connsiteY115" fmla="*/ 103107 h 1254469"/>
              <a:gd name="connsiteX116" fmla="*/ 6652375 w 9150877"/>
              <a:gd name="connsiteY116" fmla="*/ 154660 h 1254469"/>
              <a:gd name="connsiteX117" fmla="*/ 6729649 w 9150877"/>
              <a:gd name="connsiteY117" fmla="*/ 189029 h 1254469"/>
              <a:gd name="connsiteX118" fmla="*/ 6755406 w 9150877"/>
              <a:gd name="connsiteY118" fmla="*/ 137476 h 1254469"/>
              <a:gd name="connsiteX119" fmla="*/ 6794043 w 9150877"/>
              <a:gd name="connsiteY119" fmla="*/ 85922 h 1254469"/>
              <a:gd name="connsiteX120" fmla="*/ 6832680 w 9150877"/>
              <a:gd name="connsiteY120" fmla="*/ 68738 h 1254469"/>
              <a:gd name="connsiteX121" fmla="*/ 6897074 w 9150877"/>
              <a:gd name="connsiteY121" fmla="*/ 137476 h 1254469"/>
              <a:gd name="connsiteX122" fmla="*/ 6935711 w 9150877"/>
              <a:gd name="connsiteY122" fmla="*/ 120292 h 1254469"/>
              <a:gd name="connsiteX123" fmla="*/ 7064499 w 9150877"/>
              <a:gd name="connsiteY123" fmla="*/ 85922 h 1254469"/>
              <a:gd name="connsiteX124" fmla="*/ 7077378 w 9150877"/>
              <a:gd name="connsiteY124" fmla="*/ 137476 h 1254469"/>
              <a:gd name="connsiteX125" fmla="*/ 7167530 w 9150877"/>
              <a:gd name="connsiteY125" fmla="*/ 189029 h 1254469"/>
              <a:gd name="connsiteX126" fmla="*/ 7206167 w 9150877"/>
              <a:gd name="connsiteY126" fmla="*/ 137476 h 1254469"/>
              <a:gd name="connsiteX127" fmla="*/ 7231925 w 9150877"/>
              <a:gd name="connsiteY127" fmla="*/ 85922 h 1254469"/>
              <a:gd name="connsiteX128" fmla="*/ 7270561 w 9150877"/>
              <a:gd name="connsiteY128" fmla="*/ 51553 h 1254469"/>
              <a:gd name="connsiteX129" fmla="*/ 7309198 w 9150877"/>
              <a:gd name="connsiteY129" fmla="*/ 68738 h 1254469"/>
              <a:gd name="connsiteX130" fmla="*/ 7322077 w 9150877"/>
              <a:gd name="connsiteY130" fmla="*/ 137476 h 1254469"/>
              <a:gd name="connsiteX131" fmla="*/ 7425108 w 9150877"/>
              <a:gd name="connsiteY131" fmla="*/ 154660 h 1254469"/>
              <a:gd name="connsiteX132" fmla="*/ 7656928 w 9150877"/>
              <a:gd name="connsiteY132" fmla="*/ 120292 h 1254469"/>
              <a:gd name="connsiteX133" fmla="*/ 7785716 w 9150877"/>
              <a:gd name="connsiteY133" fmla="*/ 154660 h 1254469"/>
              <a:gd name="connsiteX134" fmla="*/ 7824353 w 9150877"/>
              <a:gd name="connsiteY134" fmla="*/ 137476 h 1254469"/>
              <a:gd name="connsiteX135" fmla="*/ 7862990 w 9150877"/>
              <a:gd name="connsiteY135" fmla="*/ 154660 h 1254469"/>
              <a:gd name="connsiteX136" fmla="*/ 7901626 w 9150877"/>
              <a:gd name="connsiteY136" fmla="*/ 103107 h 1254469"/>
              <a:gd name="connsiteX137" fmla="*/ 7940263 w 9150877"/>
              <a:gd name="connsiteY137" fmla="*/ 120292 h 1254469"/>
              <a:gd name="connsiteX138" fmla="*/ 7978899 w 9150877"/>
              <a:gd name="connsiteY138" fmla="*/ 154660 h 1254469"/>
              <a:gd name="connsiteX139" fmla="*/ 8056173 w 9150877"/>
              <a:gd name="connsiteY139" fmla="*/ 154660 h 1254469"/>
              <a:gd name="connsiteX140" fmla="*/ 8081930 w 9150877"/>
              <a:gd name="connsiteY140" fmla="*/ 103107 h 1254469"/>
              <a:gd name="connsiteX141" fmla="*/ 8120567 w 9150877"/>
              <a:gd name="connsiteY141" fmla="*/ 85922 h 1254469"/>
              <a:gd name="connsiteX142" fmla="*/ 8159204 w 9150877"/>
              <a:gd name="connsiteY142" fmla="*/ 103107 h 1254469"/>
              <a:gd name="connsiteX143" fmla="*/ 8210719 w 9150877"/>
              <a:gd name="connsiteY143" fmla="*/ 120292 h 1254469"/>
              <a:gd name="connsiteX144" fmla="*/ 8481175 w 9150877"/>
              <a:gd name="connsiteY144" fmla="*/ 68738 h 1254469"/>
              <a:gd name="connsiteX145" fmla="*/ 8519812 w 9150877"/>
              <a:gd name="connsiteY145" fmla="*/ 85922 h 1254469"/>
              <a:gd name="connsiteX146" fmla="*/ 8558449 w 9150877"/>
              <a:gd name="connsiteY146" fmla="*/ 68738 h 1254469"/>
              <a:gd name="connsiteX147" fmla="*/ 8622843 w 9150877"/>
              <a:gd name="connsiteY147" fmla="*/ 51553 h 1254469"/>
              <a:gd name="connsiteX148" fmla="*/ 8712995 w 9150877"/>
              <a:gd name="connsiteY148" fmla="*/ 103107 h 1254469"/>
              <a:gd name="connsiteX149" fmla="*/ 8750100 w 9150877"/>
              <a:gd name="connsiteY149" fmla="*/ 118628 h 1254469"/>
              <a:gd name="connsiteX150" fmla="*/ 8746984 w 9150877"/>
              <a:gd name="connsiteY150" fmla="*/ 115523 h 1254469"/>
              <a:gd name="connsiteX151" fmla="*/ 8759529 w 9150877"/>
              <a:gd name="connsiteY151" fmla="*/ 127082 h 1254469"/>
              <a:gd name="connsiteX152" fmla="*/ 8790268 w 9150877"/>
              <a:gd name="connsiteY152" fmla="*/ 154660 h 1254469"/>
              <a:gd name="connsiteX153" fmla="*/ 8880421 w 9150877"/>
              <a:gd name="connsiteY153" fmla="*/ 154660 h 1254469"/>
              <a:gd name="connsiteX154" fmla="*/ 8906178 w 9150877"/>
              <a:gd name="connsiteY154" fmla="*/ 103107 h 1254469"/>
              <a:gd name="connsiteX155" fmla="*/ 9009209 w 9150877"/>
              <a:gd name="connsiteY155" fmla="*/ 68738 h 1254469"/>
              <a:gd name="connsiteX156" fmla="*/ 9112240 w 9150877"/>
              <a:gd name="connsiteY156" fmla="*/ 0 h 12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0877" h="1254469">
                <a:moveTo>
                  <a:pt x="8745277" y="113823"/>
                </a:moveTo>
                <a:lnTo>
                  <a:pt x="8746984" y="115523"/>
                </a:lnTo>
                <a:lnTo>
                  <a:pt x="8746476" y="115055"/>
                </a:lnTo>
                <a:cubicBezTo>
                  <a:pt x="8744425" y="113110"/>
                  <a:pt x="8744349" y="112963"/>
                  <a:pt x="8745277" y="113823"/>
                </a:cubicBezTo>
                <a:close/>
                <a:moveTo>
                  <a:pt x="9112240" y="0"/>
                </a:moveTo>
                <a:lnTo>
                  <a:pt x="9150877" y="0"/>
                </a:lnTo>
                <a:lnTo>
                  <a:pt x="9137998" y="1254469"/>
                </a:lnTo>
                <a:lnTo>
                  <a:pt x="0" y="1254469"/>
                </a:lnTo>
                <a:lnTo>
                  <a:pt x="0" y="27778"/>
                </a:lnTo>
                <a:lnTo>
                  <a:pt x="71271" y="51553"/>
                </a:lnTo>
                <a:lnTo>
                  <a:pt x="174302" y="68738"/>
                </a:lnTo>
                <a:cubicBezTo>
                  <a:pt x="226173" y="68738"/>
                  <a:pt x="191591" y="66853"/>
                  <a:pt x="277333" y="85922"/>
                </a:cubicBezTo>
                <a:cubicBezTo>
                  <a:pt x="294505" y="80194"/>
                  <a:pt x="312057" y="61269"/>
                  <a:pt x="328849" y="68738"/>
                </a:cubicBezTo>
                <a:cubicBezTo>
                  <a:pt x="343533" y="75269"/>
                  <a:pt x="342519" y="107390"/>
                  <a:pt x="354606" y="120292"/>
                </a:cubicBezTo>
                <a:cubicBezTo>
                  <a:pt x="365207" y="131608"/>
                  <a:pt x="380364" y="131748"/>
                  <a:pt x="393243" y="137476"/>
                </a:cubicBezTo>
                <a:cubicBezTo>
                  <a:pt x="484261" y="113186"/>
                  <a:pt x="436871" y="129528"/>
                  <a:pt x="534911" y="85922"/>
                </a:cubicBezTo>
                <a:cubicBezTo>
                  <a:pt x="547790" y="97379"/>
                  <a:pt x="562602" y="105688"/>
                  <a:pt x="573547" y="120292"/>
                </a:cubicBezTo>
                <a:cubicBezTo>
                  <a:pt x="584492" y="134896"/>
                  <a:pt x="585461" y="162608"/>
                  <a:pt x="599305" y="171844"/>
                </a:cubicBezTo>
                <a:cubicBezTo>
                  <a:pt x="622661" y="187427"/>
                  <a:pt x="650820" y="183301"/>
                  <a:pt x="676578" y="189029"/>
                </a:cubicBezTo>
                <a:cubicBezTo>
                  <a:pt x="689457" y="183301"/>
                  <a:pt x="705615" y="184653"/>
                  <a:pt x="715215" y="171844"/>
                </a:cubicBezTo>
                <a:cubicBezTo>
                  <a:pt x="758144" y="114563"/>
                  <a:pt x="689458" y="103107"/>
                  <a:pt x="766730" y="137476"/>
                </a:cubicBezTo>
                <a:cubicBezTo>
                  <a:pt x="796781" y="143205"/>
                  <a:pt x="826527" y="154660"/>
                  <a:pt x="856883" y="154660"/>
                </a:cubicBezTo>
                <a:cubicBezTo>
                  <a:pt x="1017072" y="154660"/>
                  <a:pt x="909942" y="115252"/>
                  <a:pt x="998550" y="154660"/>
                </a:cubicBezTo>
                <a:cubicBezTo>
                  <a:pt x="1011429" y="148931"/>
                  <a:pt x="1025045" y="129376"/>
                  <a:pt x="1037187" y="137476"/>
                </a:cubicBezTo>
                <a:cubicBezTo>
                  <a:pt x="1077177" y="164156"/>
                  <a:pt x="1017206" y="254799"/>
                  <a:pt x="1075823" y="137476"/>
                </a:cubicBezTo>
                <a:cubicBezTo>
                  <a:pt x="1105874" y="131748"/>
                  <a:pt x="1136209" y="112348"/>
                  <a:pt x="1165975" y="120292"/>
                </a:cubicBezTo>
                <a:cubicBezTo>
                  <a:pt x="1183835" y="125058"/>
                  <a:pt x="1189457" y="158364"/>
                  <a:pt x="1204612" y="171844"/>
                </a:cubicBezTo>
                <a:cubicBezTo>
                  <a:pt x="1215908" y="181892"/>
                  <a:pt x="1230370" y="183301"/>
                  <a:pt x="1243249" y="189029"/>
                </a:cubicBezTo>
                <a:cubicBezTo>
                  <a:pt x="1273300" y="183301"/>
                  <a:pt x="1303045" y="171844"/>
                  <a:pt x="1333401" y="171844"/>
                </a:cubicBezTo>
                <a:cubicBezTo>
                  <a:pt x="1413382" y="171844"/>
                  <a:pt x="1330343" y="226118"/>
                  <a:pt x="1410674" y="154660"/>
                </a:cubicBezTo>
                <a:cubicBezTo>
                  <a:pt x="1487947" y="189029"/>
                  <a:pt x="1419261" y="177573"/>
                  <a:pt x="1462190" y="120292"/>
                </a:cubicBezTo>
                <a:cubicBezTo>
                  <a:pt x="1471789" y="107483"/>
                  <a:pt x="1487947" y="108835"/>
                  <a:pt x="1500826" y="103107"/>
                </a:cubicBezTo>
                <a:cubicBezTo>
                  <a:pt x="1500826" y="103107"/>
                  <a:pt x="1568602" y="133200"/>
                  <a:pt x="1603857" y="137476"/>
                </a:cubicBezTo>
                <a:cubicBezTo>
                  <a:pt x="1662886" y="144636"/>
                  <a:pt x="1630688" y="73034"/>
                  <a:pt x="1655373" y="171844"/>
                </a:cubicBezTo>
                <a:cubicBezTo>
                  <a:pt x="1676838" y="177573"/>
                  <a:pt x="1698046" y="192652"/>
                  <a:pt x="1719767" y="189029"/>
                </a:cubicBezTo>
                <a:cubicBezTo>
                  <a:pt x="1735126" y="186467"/>
                  <a:pt x="1744559" y="163896"/>
                  <a:pt x="1758404" y="154660"/>
                </a:cubicBezTo>
                <a:cubicBezTo>
                  <a:pt x="1770546" y="146559"/>
                  <a:pt x="1784161" y="143205"/>
                  <a:pt x="1797040" y="137476"/>
                </a:cubicBezTo>
                <a:lnTo>
                  <a:pt x="1835677" y="154660"/>
                </a:lnTo>
                <a:cubicBezTo>
                  <a:pt x="1865046" y="167721"/>
                  <a:pt x="1882730" y="214437"/>
                  <a:pt x="1912950" y="223399"/>
                </a:cubicBezTo>
                <a:cubicBezTo>
                  <a:pt x="1927620" y="227748"/>
                  <a:pt x="1986674" y="142212"/>
                  <a:pt x="1990223" y="137476"/>
                </a:cubicBezTo>
                <a:cubicBezTo>
                  <a:pt x="1990223" y="137476"/>
                  <a:pt x="2040619" y="97983"/>
                  <a:pt x="2067497" y="103107"/>
                </a:cubicBezTo>
                <a:cubicBezTo>
                  <a:pt x="2080936" y="105669"/>
                  <a:pt x="2069775" y="143345"/>
                  <a:pt x="2080375" y="154660"/>
                </a:cubicBezTo>
                <a:cubicBezTo>
                  <a:pt x="2094197" y="169413"/>
                  <a:pt x="2114719" y="166116"/>
                  <a:pt x="2131891" y="171844"/>
                </a:cubicBezTo>
                <a:cubicBezTo>
                  <a:pt x="2144770" y="166116"/>
                  <a:pt x="2157276" y="158589"/>
                  <a:pt x="2170528" y="154660"/>
                </a:cubicBezTo>
                <a:cubicBezTo>
                  <a:pt x="2196019" y="147101"/>
                  <a:pt x="2225129" y="154764"/>
                  <a:pt x="2247801" y="137476"/>
                </a:cubicBezTo>
                <a:cubicBezTo>
                  <a:pt x="2259588" y="128490"/>
                  <a:pt x="2256387" y="103107"/>
                  <a:pt x="2260680" y="85922"/>
                </a:cubicBezTo>
                <a:cubicBezTo>
                  <a:pt x="2386992" y="142104"/>
                  <a:pt x="2208562" y="51019"/>
                  <a:pt x="2325074" y="154660"/>
                </a:cubicBezTo>
                <a:cubicBezTo>
                  <a:pt x="2339802" y="167760"/>
                  <a:pt x="2359418" y="166116"/>
                  <a:pt x="2376590" y="171844"/>
                </a:cubicBezTo>
                <a:cubicBezTo>
                  <a:pt x="2389469" y="160388"/>
                  <a:pt x="2403335" y="150698"/>
                  <a:pt x="2415226" y="137476"/>
                </a:cubicBezTo>
                <a:cubicBezTo>
                  <a:pt x="2481324" y="63979"/>
                  <a:pt x="2424267" y="72759"/>
                  <a:pt x="2531136" y="120292"/>
                </a:cubicBezTo>
                <a:cubicBezTo>
                  <a:pt x="2561187" y="126020"/>
                  <a:pt x="2591083" y="141507"/>
                  <a:pt x="2621288" y="137476"/>
                </a:cubicBezTo>
                <a:cubicBezTo>
                  <a:pt x="2736515" y="122101"/>
                  <a:pt x="2587975" y="71105"/>
                  <a:pt x="2698561" y="120292"/>
                </a:cubicBezTo>
                <a:cubicBezTo>
                  <a:pt x="2728612" y="126020"/>
                  <a:pt x="2758947" y="129533"/>
                  <a:pt x="2788713" y="137476"/>
                </a:cubicBezTo>
                <a:cubicBezTo>
                  <a:pt x="2802025" y="141028"/>
                  <a:pt x="2813774" y="154660"/>
                  <a:pt x="2827350" y="154660"/>
                </a:cubicBezTo>
                <a:cubicBezTo>
                  <a:pt x="2907330" y="154660"/>
                  <a:pt x="2824296" y="100392"/>
                  <a:pt x="2904623" y="171844"/>
                </a:cubicBezTo>
                <a:cubicBezTo>
                  <a:pt x="2917502" y="160388"/>
                  <a:pt x="2929416" y="146712"/>
                  <a:pt x="2943260" y="137476"/>
                </a:cubicBezTo>
                <a:cubicBezTo>
                  <a:pt x="2994776" y="103107"/>
                  <a:pt x="2994774" y="126019"/>
                  <a:pt x="3059170" y="154660"/>
                </a:cubicBezTo>
                <a:cubicBezTo>
                  <a:pt x="3059170" y="154660"/>
                  <a:pt x="3110103" y="129078"/>
                  <a:pt x="3136443" y="120292"/>
                </a:cubicBezTo>
                <a:cubicBezTo>
                  <a:pt x="3225333" y="90640"/>
                  <a:pt x="3199679" y="84378"/>
                  <a:pt x="3252353" y="154660"/>
                </a:cubicBezTo>
                <a:cubicBezTo>
                  <a:pt x="3303240" y="164360"/>
                  <a:pt x="3356679" y="172277"/>
                  <a:pt x="3406899" y="189029"/>
                </a:cubicBezTo>
                <a:cubicBezTo>
                  <a:pt x="3420069" y="193423"/>
                  <a:pt x="3432657" y="200486"/>
                  <a:pt x="3445536" y="206214"/>
                </a:cubicBezTo>
                <a:cubicBezTo>
                  <a:pt x="3458415" y="200486"/>
                  <a:pt x="3473572" y="200345"/>
                  <a:pt x="3484173" y="189029"/>
                </a:cubicBezTo>
                <a:cubicBezTo>
                  <a:pt x="3496259" y="176128"/>
                  <a:pt x="3494784" y="141731"/>
                  <a:pt x="3509930" y="137476"/>
                </a:cubicBezTo>
                <a:cubicBezTo>
                  <a:pt x="3581468" y="117380"/>
                  <a:pt x="3655891" y="126020"/>
                  <a:pt x="3728871" y="120292"/>
                </a:cubicBezTo>
                <a:cubicBezTo>
                  <a:pt x="3728871" y="120292"/>
                  <a:pt x="3784423" y="132922"/>
                  <a:pt x="3806144" y="154660"/>
                </a:cubicBezTo>
                <a:cubicBezTo>
                  <a:pt x="3933462" y="282071"/>
                  <a:pt x="3746168" y="185266"/>
                  <a:pt x="3870539" y="240583"/>
                </a:cubicBezTo>
                <a:cubicBezTo>
                  <a:pt x="3883418" y="229127"/>
                  <a:pt x="3898230" y="220818"/>
                  <a:pt x="3909175" y="206214"/>
                </a:cubicBezTo>
                <a:cubicBezTo>
                  <a:pt x="3920120" y="191610"/>
                  <a:pt x="3920139" y="160734"/>
                  <a:pt x="3934933" y="154660"/>
                </a:cubicBezTo>
                <a:cubicBezTo>
                  <a:pt x="4073177" y="97903"/>
                  <a:pt x="4056447" y="97141"/>
                  <a:pt x="4102359" y="189029"/>
                </a:cubicBezTo>
                <a:cubicBezTo>
                  <a:pt x="4180057" y="203840"/>
                  <a:pt x="4189337" y="238342"/>
                  <a:pt x="4231147" y="154660"/>
                </a:cubicBezTo>
                <a:cubicBezTo>
                  <a:pt x="4238677" y="139589"/>
                  <a:pt x="4239733" y="120292"/>
                  <a:pt x="4244026" y="103107"/>
                </a:cubicBezTo>
                <a:cubicBezTo>
                  <a:pt x="4256905" y="114563"/>
                  <a:pt x="4270772" y="124255"/>
                  <a:pt x="4282663" y="137476"/>
                </a:cubicBezTo>
                <a:cubicBezTo>
                  <a:pt x="4323000" y="182328"/>
                  <a:pt x="4327369" y="229966"/>
                  <a:pt x="4398573" y="206214"/>
                </a:cubicBezTo>
                <a:cubicBezTo>
                  <a:pt x="4413589" y="201205"/>
                  <a:pt x="4415744" y="171844"/>
                  <a:pt x="4424330" y="154660"/>
                </a:cubicBezTo>
                <a:cubicBezTo>
                  <a:pt x="4445920" y="145058"/>
                  <a:pt x="4510627" y="113912"/>
                  <a:pt x="4527361" y="120292"/>
                </a:cubicBezTo>
                <a:cubicBezTo>
                  <a:pt x="4542244" y="125965"/>
                  <a:pt x="4544533" y="154660"/>
                  <a:pt x="4553119" y="171844"/>
                </a:cubicBezTo>
                <a:cubicBezTo>
                  <a:pt x="4565998" y="166116"/>
                  <a:pt x="4579614" y="162760"/>
                  <a:pt x="4591756" y="154660"/>
                </a:cubicBezTo>
                <a:cubicBezTo>
                  <a:pt x="4665229" y="105642"/>
                  <a:pt x="4594227" y="104208"/>
                  <a:pt x="4707666" y="154660"/>
                </a:cubicBezTo>
                <a:cubicBezTo>
                  <a:pt x="4720545" y="148931"/>
                  <a:pt x="4734160" y="145577"/>
                  <a:pt x="4746302" y="137476"/>
                </a:cubicBezTo>
                <a:cubicBezTo>
                  <a:pt x="4846173" y="70847"/>
                  <a:pt x="4726456" y="129119"/>
                  <a:pt x="4823575" y="85922"/>
                </a:cubicBezTo>
                <a:cubicBezTo>
                  <a:pt x="4823575" y="85922"/>
                  <a:pt x="4874508" y="111505"/>
                  <a:pt x="4900849" y="120292"/>
                </a:cubicBezTo>
                <a:cubicBezTo>
                  <a:pt x="4926182" y="128742"/>
                  <a:pt x="4952430" y="131244"/>
                  <a:pt x="4978122" y="137476"/>
                </a:cubicBezTo>
                <a:lnTo>
                  <a:pt x="5042516" y="154660"/>
                </a:lnTo>
                <a:lnTo>
                  <a:pt x="5081153" y="137476"/>
                </a:lnTo>
                <a:lnTo>
                  <a:pt x="5158426" y="103107"/>
                </a:lnTo>
                <a:cubicBezTo>
                  <a:pt x="5265642" y="138872"/>
                  <a:pt x="5159638" y="95324"/>
                  <a:pt x="5248578" y="154660"/>
                </a:cubicBezTo>
                <a:cubicBezTo>
                  <a:pt x="5267054" y="166986"/>
                  <a:pt x="5322224" y="183524"/>
                  <a:pt x="5338730" y="189029"/>
                </a:cubicBezTo>
                <a:cubicBezTo>
                  <a:pt x="5351609" y="177573"/>
                  <a:pt x="5363522" y="163896"/>
                  <a:pt x="5377367" y="154660"/>
                </a:cubicBezTo>
                <a:cubicBezTo>
                  <a:pt x="5389509" y="146559"/>
                  <a:pt x="5406405" y="150284"/>
                  <a:pt x="5416004" y="137476"/>
                </a:cubicBezTo>
                <a:cubicBezTo>
                  <a:pt x="5425604" y="124668"/>
                  <a:pt x="5424590" y="103107"/>
                  <a:pt x="5428883" y="85922"/>
                </a:cubicBezTo>
                <a:lnTo>
                  <a:pt x="5467519" y="103107"/>
                </a:lnTo>
                <a:cubicBezTo>
                  <a:pt x="5482203" y="109638"/>
                  <a:pt x="5493277" y="126020"/>
                  <a:pt x="5506156" y="137476"/>
                </a:cubicBezTo>
                <a:lnTo>
                  <a:pt x="5622066" y="240583"/>
                </a:lnTo>
                <a:cubicBezTo>
                  <a:pt x="5634945" y="234855"/>
                  <a:pt x="5651103" y="236207"/>
                  <a:pt x="5660702" y="223399"/>
                </a:cubicBezTo>
                <a:cubicBezTo>
                  <a:pt x="5670301" y="210589"/>
                  <a:pt x="5668233" y="188494"/>
                  <a:pt x="5673581" y="171844"/>
                </a:cubicBezTo>
                <a:cubicBezTo>
                  <a:pt x="5681144" y="148299"/>
                  <a:pt x="5685764" y="121220"/>
                  <a:pt x="5699339" y="103107"/>
                </a:cubicBezTo>
                <a:cubicBezTo>
                  <a:pt x="5708938" y="90299"/>
                  <a:pt x="5725096" y="91650"/>
                  <a:pt x="5737975" y="85922"/>
                </a:cubicBezTo>
                <a:cubicBezTo>
                  <a:pt x="5830619" y="127127"/>
                  <a:pt x="5714919" y="77132"/>
                  <a:pt x="5828128" y="120292"/>
                </a:cubicBezTo>
                <a:cubicBezTo>
                  <a:pt x="5860452" y="132615"/>
                  <a:pt x="5872186" y="137568"/>
                  <a:pt x="5874120" y="138905"/>
                </a:cubicBezTo>
                <a:lnTo>
                  <a:pt x="5861476" y="135861"/>
                </a:lnTo>
                <a:lnTo>
                  <a:pt x="5854455" y="133566"/>
                </a:lnTo>
                <a:cubicBezTo>
                  <a:pt x="5848558" y="131678"/>
                  <a:pt x="5854441" y="133681"/>
                  <a:pt x="5861316" y="135822"/>
                </a:cubicBezTo>
                <a:lnTo>
                  <a:pt x="5861476" y="135861"/>
                </a:lnTo>
                <a:lnTo>
                  <a:pt x="5873486" y="139787"/>
                </a:lnTo>
                <a:cubicBezTo>
                  <a:pt x="5883674" y="143146"/>
                  <a:pt x="5898156" y="147947"/>
                  <a:pt x="5918280" y="154660"/>
                </a:cubicBezTo>
                <a:cubicBezTo>
                  <a:pt x="5922573" y="137475"/>
                  <a:pt x="5919864" y="113154"/>
                  <a:pt x="5931159" y="103107"/>
                </a:cubicBezTo>
                <a:cubicBezTo>
                  <a:pt x="5949372" y="86906"/>
                  <a:pt x="5974185" y="92259"/>
                  <a:pt x="5995553" y="85922"/>
                </a:cubicBezTo>
                <a:cubicBezTo>
                  <a:pt x="6012832" y="80798"/>
                  <a:pt x="6029896" y="74466"/>
                  <a:pt x="6047068" y="68738"/>
                </a:cubicBezTo>
                <a:cubicBezTo>
                  <a:pt x="6100389" y="92454"/>
                  <a:pt x="6074409" y="75875"/>
                  <a:pt x="6124342" y="120292"/>
                </a:cubicBezTo>
                <a:cubicBezTo>
                  <a:pt x="6146933" y="140388"/>
                  <a:pt x="6175857" y="143203"/>
                  <a:pt x="6201615" y="154660"/>
                </a:cubicBezTo>
                <a:cubicBezTo>
                  <a:pt x="6201615" y="154660"/>
                  <a:pt x="6254077" y="135005"/>
                  <a:pt x="6278888" y="120292"/>
                </a:cubicBezTo>
                <a:cubicBezTo>
                  <a:pt x="6340707" y="83631"/>
                  <a:pt x="6294343" y="65300"/>
                  <a:pt x="6356161" y="120292"/>
                </a:cubicBezTo>
                <a:cubicBezTo>
                  <a:pt x="6369040" y="126020"/>
                  <a:pt x="6381628" y="133084"/>
                  <a:pt x="6394798" y="137476"/>
                </a:cubicBezTo>
                <a:cubicBezTo>
                  <a:pt x="6416034" y="144560"/>
                  <a:pt x="6437824" y="148324"/>
                  <a:pt x="6459192" y="154660"/>
                </a:cubicBezTo>
                <a:cubicBezTo>
                  <a:pt x="6476471" y="159783"/>
                  <a:pt x="6493536" y="166116"/>
                  <a:pt x="6510708" y="171844"/>
                </a:cubicBezTo>
                <a:cubicBezTo>
                  <a:pt x="6541904" y="109409"/>
                  <a:pt x="6543502" y="78462"/>
                  <a:pt x="6626618" y="103107"/>
                </a:cubicBezTo>
                <a:cubicBezTo>
                  <a:pt x="6641728" y="107588"/>
                  <a:pt x="6643789" y="137475"/>
                  <a:pt x="6652375" y="154660"/>
                </a:cubicBezTo>
                <a:cubicBezTo>
                  <a:pt x="6652375" y="154660"/>
                  <a:pt x="6702707" y="193522"/>
                  <a:pt x="6729649" y="189029"/>
                </a:cubicBezTo>
                <a:cubicBezTo>
                  <a:pt x="6745008" y="186467"/>
                  <a:pt x="6745497" y="153343"/>
                  <a:pt x="6755406" y="137476"/>
                </a:cubicBezTo>
                <a:cubicBezTo>
                  <a:pt x="6767066" y="118807"/>
                  <a:pt x="6781164" y="103107"/>
                  <a:pt x="6794043" y="85922"/>
                </a:cubicBezTo>
                <a:cubicBezTo>
                  <a:pt x="6806922" y="80194"/>
                  <a:pt x="6819104" y="68738"/>
                  <a:pt x="6832680" y="68738"/>
                </a:cubicBezTo>
                <a:cubicBezTo>
                  <a:pt x="6874151" y="68738"/>
                  <a:pt x="6877296" y="97891"/>
                  <a:pt x="6897074" y="137476"/>
                </a:cubicBezTo>
                <a:cubicBezTo>
                  <a:pt x="6909953" y="131748"/>
                  <a:pt x="6922399" y="123844"/>
                  <a:pt x="6935711" y="120292"/>
                </a:cubicBezTo>
                <a:cubicBezTo>
                  <a:pt x="7083696" y="80800"/>
                  <a:pt x="6977212" y="124746"/>
                  <a:pt x="7064499" y="85922"/>
                </a:cubicBezTo>
                <a:cubicBezTo>
                  <a:pt x="7068792" y="103107"/>
                  <a:pt x="7068897" y="123331"/>
                  <a:pt x="7077378" y="137476"/>
                </a:cubicBezTo>
                <a:cubicBezTo>
                  <a:pt x="7099612" y="174560"/>
                  <a:pt x="7136598" y="178711"/>
                  <a:pt x="7167530" y="189029"/>
                </a:cubicBezTo>
                <a:cubicBezTo>
                  <a:pt x="7180409" y="171844"/>
                  <a:pt x="7194507" y="156146"/>
                  <a:pt x="7206167" y="137476"/>
                </a:cubicBezTo>
                <a:cubicBezTo>
                  <a:pt x="7216076" y="121610"/>
                  <a:pt x="7220980" y="100526"/>
                  <a:pt x="7231925" y="85922"/>
                </a:cubicBezTo>
                <a:cubicBezTo>
                  <a:pt x="7242870" y="71318"/>
                  <a:pt x="7257682" y="63009"/>
                  <a:pt x="7270561" y="51553"/>
                </a:cubicBezTo>
                <a:cubicBezTo>
                  <a:pt x="7283440" y="57281"/>
                  <a:pt x="7300717" y="54592"/>
                  <a:pt x="7309198" y="68738"/>
                </a:cubicBezTo>
                <a:cubicBezTo>
                  <a:pt x="7320255" y="87180"/>
                  <a:pt x="7306604" y="126006"/>
                  <a:pt x="7322077" y="137476"/>
                </a:cubicBezTo>
                <a:cubicBezTo>
                  <a:pt x="7352332" y="159904"/>
                  <a:pt x="7390764" y="148931"/>
                  <a:pt x="7425108" y="154660"/>
                </a:cubicBezTo>
                <a:cubicBezTo>
                  <a:pt x="7562201" y="128530"/>
                  <a:pt x="7485029" y="141143"/>
                  <a:pt x="7656928" y="120292"/>
                </a:cubicBezTo>
                <a:cubicBezTo>
                  <a:pt x="7700528" y="115002"/>
                  <a:pt x="7742787" y="143203"/>
                  <a:pt x="7785716" y="154660"/>
                </a:cubicBezTo>
                <a:cubicBezTo>
                  <a:pt x="7798595" y="148931"/>
                  <a:pt x="7810777" y="137476"/>
                  <a:pt x="7824353" y="137476"/>
                </a:cubicBezTo>
                <a:cubicBezTo>
                  <a:pt x="7837929" y="137476"/>
                  <a:pt x="7850111" y="160388"/>
                  <a:pt x="7862990" y="154660"/>
                </a:cubicBezTo>
                <a:cubicBezTo>
                  <a:pt x="7880269" y="146974"/>
                  <a:pt x="7888747" y="120292"/>
                  <a:pt x="7901626" y="103107"/>
                </a:cubicBezTo>
                <a:cubicBezTo>
                  <a:pt x="7914505" y="108835"/>
                  <a:pt x="7928121" y="112191"/>
                  <a:pt x="7940263" y="120292"/>
                </a:cubicBezTo>
                <a:cubicBezTo>
                  <a:pt x="7954107" y="129528"/>
                  <a:pt x="7965055" y="145424"/>
                  <a:pt x="7978899" y="154660"/>
                </a:cubicBezTo>
                <a:cubicBezTo>
                  <a:pt x="8005318" y="172285"/>
                  <a:pt x="8029754" y="182861"/>
                  <a:pt x="8056173" y="154660"/>
                </a:cubicBezTo>
                <a:cubicBezTo>
                  <a:pt x="8068259" y="141758"/>
                  <a:pt x="8073344" y="120292"/>
                  <a:pt x="8081930" y="103107"/>
                </a:cubicBezTo>
                <a:cubicBezTo>
                  <a:pt x="8094809" y="97379"/>
                  <a:pt x="8106991" y="85922"/>
                  <a:pt x="8120567" y="85922"/>
                </a:cubicBezTo>
                <a:cubicBezTo>
                  <a:pt x="8134143" y="85922"/>
                  <a:pt x="8146151" y="98130"/>
                  <a:pt x="8159204" y="103107"/>
                </a:cubicBezTo>
                <a:cubicBezTo>
                  <a:pt x="8176223" y="109596"/>
                  <a:pt x="8193547" y="114563"/>
                  <a:pt x="8210719" y="120292"/>
                </a:cubicBezTo>
                <a:cubicBezTo>
                  <a:pt x="8430993" y="100697"/>
                  <a:pt x="8342677" y="130339"/>
                  <a:pt x="8481175" y="68738"/>
                </a:cubicBezTo>
                <a:cubicBezTo>
                  <a:pt x="8494054" y="74466"/>
                  <a:pt x="8506236" y="85922"/>
                  <a:pt x="8519812" y="85922"/>
                </a:cubicBezTo>
                <a:cubicBezTo>
                  <a:pt x="8533388" y="85922"/>
                  <a:pt x="8545279" y="73131"/>
                  <a:pt x="8558449" y="68738"/>
                </a:cubicBezTo>
                <a:cubicBezTo>
                  <a:pt x="8579685" y="61654"/>
                  <a:pt x="8601378" y="57281"/>
                  <a:pt x="8622843" y="51553"/>
                </a:cubicBezTo>
                <a:cubicBezTo>
                  <a:pt x="8730060" y="87318"/>
                  <a:pt x="8624054" y="43768"/>
                  <a:pt x="8712995" y="103107"/>
                </a:cubicBezTo>
                <a:cubicBezTo>
                  <a:pt x="8766319" y="138683"/>
                  <a:pt x="8757955" y="126946"/>
                  <a:pt x="8750100" y="118628"/>
                </a:cubicBezTo>
                <a:lnTo>
                  <a:pt x="8746984" y="115523"/>
                </a:lnTo>
                <a:lnTo>
                  <a:pt x="8759529" y="127082"/>
                </a:lnTo>
                <a:cubicBezTo>
                  <a:pt x="8766504" y="133419"/>
                  <a:pt x="8776426" y="142347"/>
                  <a:pt x="8790268" y="154660"/>
                </a:cubicBezTo>
                <a:cubicBezTo>
                  <a:pt x="8822834" y="165524"/>
                  <a:pt x="8849627" y="187531"/>
                  <a:pt x="8880421" y="154660"/>
                </a:cubicBezTo>
                <a:cubicBezTo>
                  <a:pt x="8892507" y="141758"/>
                  <a:pt x="8897592" y="120292"/>
                  <a:pt x="8906178" y="103107"/>
                </a:cubicBezTo>
                <a:cubicBezTo>
                  <a:pt x="8938276" y="94541"/>
                  <a:pt x="8978091" y="87610"/>
                  <a:pt x="9009209" y="68738"/>
                </a:cubicBezTo>
                <a:cubicBezTo>
                  <a:pt x="9044165" y="47537"/>
                  <a:pt x="9077896" y="22913"/>
                  <a:pt x="9112240" y="0"/>
                </a:cubicBezTo>
                <a:close/>
              </a:path>
            </a:pathLst>
          </a:custGeom>
        </p:spPr>
      </p:pic>
      <p:pic>
        <p:nvPicPr>
          <p:cNvPr id="521" name="Picture 520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920221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  <p:grpSp>
        <p:nvGrpSpPr>
          <p:cNvPr id="518" name="Group 517"/>
          <p:cNvGrpSpPr/>
          <p:nvPr/>
        </p:nvGrpSpPr>
        <p:grpSpPr>
          <a:xfrm>
            <a:off x="3921240" y="3404044"/>
            <a:ext cx="4912655" cy="931789"/>
            <a:chOff x="-36936" y="4920906"/>
            <a:chExt cx="9243212" cy="1210115"/>
          </a:xfrm>
        </p:grpSpPr>
        <p:grpSp>
          <p:nvGrpSpPr>
            <p:cNvPr id="309" name="Group 308"/>
            <p:cNvGrpSpPr/>
            <p:nvPr/>
          </p:nvGrpSpPr>
          <p:grpSpPr>
            <a:xfrm rot="237095">
              <a:off x="115464" y="5347525"/>
              <a:ext cx="4623905" cy="783496"/>
              <a:chOff x="3715215" y="5213331"/>
              <a:chExt cx="4623905" cy="783496"/>
            </a:xfrm>
          </p:grpSpPr>
          <p:grpSp>
            <p:nvGrpSpPr>
              <p:cNvPr id="310" name="Group 309"/>
              <p:cNvGrpSpPr/>
              <p:nvPr/>
            </p:nvGrpSpPr>
            <p:grpSpPr>
              <a:xfrm rot="596690">
                <a:off x="5977744" y="5263810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71" name="Picture 37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2" name="Picture 37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3" name="Picture 372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4" name="Picture 37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5" name="Picture 37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6" name="Picture 37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7" name="Picture 37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8" name="Picture 37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9" name="Picture 378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80" name="Picture 379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81" name="Picture 38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1" name="Group 310"/>
              <p:cNvGrpSpPr/>
              <p:nvPr/>
            </p:nvGrpSpPr>
            <p:grpSpPr>
              <a:xfrm rot="20367081">
                <a:off x="7378206" y="5236037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60" name="Picture 35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1" name="Picture 36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2" name="Picture 361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3" name="Picture 36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4" name="Picture 36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5" name="Picture 36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6" name="Picture 36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7" name="Picture 36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8" name="Picture 367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9" name="Picture 368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0" name="Picture 36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2" name="Group 311"/>
              <p:cNvGrpSpPr/>
              <p:nvPr/>
            </p:nvGrpSpPr>
            <p:grpSpPr>
              <a:xfrm>
                <a:off x="4518789" y="5387819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49" name="Picture 34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0" name="Picture 34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1" name="Picture 350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2" name="Picture 35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3" name="Picture 35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4" name="Picture 35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5" name="Picture 35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6" name="Picture 35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7" name="Picture 356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8" name="Picture 357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9" name="Picture 35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3" name="Group 312"/>
              <p:cNvGrpSpPr/>
              <p:nvPr/>
            </p:nvGrpSpPr>
            <p:grpSpPr>
              <a:xfrm rot="10800000">
                <a:off x="3715215" y="5407454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38" name="Picture 33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9" name="Picture 33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0" name="Picture 339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1" name="Picture 34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2" name="Picture 34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3" name="Picture 34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4" name="Picture 34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5" name="Picture 34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6" name="Picture 345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7" name="Picture 346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8" name="Picture 34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4" name="Group 313"/>
              <p:cNvGrpSpPr/>
              <p:nvPr/>
            </p:nvGrpSpPr>
            <p:grpSpPr>
              <a:xfrm rot="10800000">
                <a:off x="5236301" y="5365288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27" name="Picture 32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8" name="Picture 32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9" name="Picture 328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0" name="Picture 32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1" name="Picture 33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2" name="Picture 33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3" name="Picture 33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4" name="Picture 33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5" name="Picture 334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6" name="Picture 335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7" name="Picture 33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5" name="Group 314"/>
              <p:cNvGrpSpPr/>
              <p:nvPr/>
            </p:nvGrpSpPr>
            <p:grpSpPr>
              <a:xfrm>
                <a:off x="6610702" y="5213331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16" name="Picture 31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17" name="Picture 31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18" name="Picture 317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19" name="Picture 31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0" name="Picture 31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1" name="Picture 32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2" name="Picture 32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3" name="Picture 32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4" name="Picture 323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5" name="Picture 324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6" name="Picture 32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82" name="Group 381"/>
            <p:cNvGrpSpPr/>
            <p:nvPr/>
          </p:nvGrpSpPr>
          <p:grpSpPr>
            <a:xfrm rot="237095">
              <a:off x="4582371" y="5330886"/>
              <a:ext cx="4623905" cy="783496"/>
              <a:chOff x="3715215" y="5213331"/>
              <a:chExt cx="4623905" cy="783496"/>
            </a:xfrm>
          </p:grpSpPr>
          <p:grpSp>
            <p:nvGrpSpPr>
              <p:cNvPr id="383" name="Group 382"/>
              <p:cNvGrpSpPr/>
              <p:nvPr/>
            </p:nvGrpSpPr>
            <p:grpSpPr>
              <a:xfrm rot="596690">
                <a:off x="5977744" y="5263810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44" name="Picture 44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5" name="Picture 44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6" name="Picture 445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7" name="Picture 44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8" name="Picture 44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9" name="Picture 44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213912" y="3062185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0" name="Picture 44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1" name="Picture 45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2" name="Picture 451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3" name="Picture 452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4" name="Picture 45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4" name="Group 383"/>
              <p:cNvGrpSpPr/>
              <p:nvPr/>
            </p:nvGrpSpPr>
            <p:grpSpPr>
              <a:xfrm rot="20367081">
                <a:off x="7378206" y="5236037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33" name="Picture 43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4" name="Picture 43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5" name="Picture 434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6" name="Picture 43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7" name="Picture 43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8" name="Picture 43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9" name="Picture 43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0" name="Picture 43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1" name="Picture 440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2" name="Picture 441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3" name="Picture 44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5" name="Group 384"/>
              <p:cNvGrpSpPr/>
              <p:nvPr/>
            </p:nvGrpSpPr>
            <p:grpSpPr>
              <a:xfrm>
                <a:off x="4518789" y="5387819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22" name="Picture 42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3" name="Picture 42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4" name="Picture 423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5" name="Picture 42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6" name="Picture 42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7" name="Picture 42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8" name="Picture 42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9" name="Picture 42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0" name="Picture 429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1" name="Picture 430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2" name="Picture 43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6" name="Group 385"/>
              <p:cNvGrpSpPr/>
              <p:nvPr/>
            </p:nvGrpSpPr>
            <p:grpSpPr>
              <a:xfrm rot="10800000">
                <a:off x="3715215" y="5407454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11" name="Picture 41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2" name="Picture 41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3" name="Picture 412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4" name="Picture 41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5" name="Picture 41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6" name="Picture 41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7" name="Picture 41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8" name="Picture 41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9" name="Picture 418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0" name="Picture 419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1" name="Picture 42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7" name="Group 386"/>
              <p:cNvGrpSpPr/>
              <p:nvPr/>
            </p:nvGrpSpPr>
            <p:grpSpPr>
              <a:xfrm rot="10800000">
                <a:off x="5236301" y="5365288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00" name="Picture 39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1" name="Picture 40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2" name="Picture 401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3" name="Picture 40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4" name="Picture 40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5" name="Picture 40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6" name="Picture 40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7" name="Picture 40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8" name="Picture 407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9" name="Picture 408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0" name="Picture 40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8" name="Group 387"/>
              <p:cNvGrpSpPr/>
              <p:nvPr/>
            </p:nvGrpSpPr>
            <p:grpSpPr>
              <a:xfrm>
                <a:off x="6610702" y="5213331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89" name="Picture 38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0" name="Picture 38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1" name="Picture 390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2" name="Picture 39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3" name="Picture 39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4" name="Picture 39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5" name="Picture 39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6" name="Picture 39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7" name="Picture 396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8" name="Picture 397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9" name="Picture 39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 rot="237095">
              <a:off x="-36936" y="4937545"/>
              <a:ext cx="4623905" cy="783496"/>
              <a:chOff x="3715215" y="5213331"/>
              <a:chExt cx="4623905" cy="783496"/>
            </a:xfrm>
          </p:grpSpPr>
          <p:grpSp>
            <p:nvGrpSpPr>
              <p:cNvPr id="163" name="Group 162"/>
              <p:cNvGrpSpPr/>
              <p:nvPr/>
            </p:nvGrpSpPr>
            <p:grpSpPr>
              <a:xfrm rot="596690">
                <a:off x="5977744" y="5263810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24" name="Picture 22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5" name="Picture 22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6" name="Picture 225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7" name="Picture 22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8" name="Picture 22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9" name="Picture 22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0" name="Picture 22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1" name="Picture 23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2" name="Picture 231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3" name="Picture 232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4" name="Group 163"/>
              <p:cNvGrpSpPr/>
              <p:nvPr/>
            </p:nvGrpSpPr>
            <p:grpSpPr>
              <a:xfrm rot="20367081">
                <a:off x="7378206" y="5236037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13" name="Picture 21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4" name="Picture 21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5" name="Picture 214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6" name="Picture 21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7" name="Picture 21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8" name="Picture 21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9" name="Picture 21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0" name="Picture 21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1" name="Picture 220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2" name="Picture 221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3" name="Picture 22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5" name="Group 164"/>
              <p:cNvGrpSpPr/>
              <p:nvPr/>
            </p:nvGrpSpPr>
            <p:grpSpPr>
              <a:xfrm>
                <a:off x="4518789" y="5387819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02" name="Picture 20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3" name="Picture 20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4" name="Picture 203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5" name="Picture 20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6" name="Picture 20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7" name="Picture 20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8" name="Picture 20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9" name="Picture 20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0" name="Picture 209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1" name="Picture 210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2" name="Picture 21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6" name="Group 165"/>
              <p:cNvGrpSpPr/>
              <p:nvPr/>
            </p:nvGrpSpPr>
            <p:grpSpPr>
              <a:xfrm rot="10800000">
                <a:off x="3715215" y="5407454"/>
                <a:ext cx="960914" cy="589373"/>
                <a:chOff x="1770111" y="2829470"/>
                <a:chExt cx="960914" cy="589373"/>
              </a:xfrm>
            </p:grpSpPr>
            <p:pic>
              <p:nvPicPr>
                <p:cNvPr id="191" name="Picture 19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2" name="Picture 19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3" name="Picture 192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4" name="Picture 19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5" name="Picture 19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6" name="Picture 19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7" name="Picture 19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8" name="Picture 19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9" name="Picture 198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0" name="Picture 199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1" name="Picture 20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7" name="Group 166"/>
              <p:cNvGrpSpPr/>
              <p:nvPr/>
            </p:nvGrpSpPr>
            <p:grpSpPr>
              <a:xfrm rot="10800000">
                <a:off x="5236301" y="5365288"/>
                <a:ext cx="960914" cy="589373"/>
                <a:chOff x="1770111" y="2829470"/>
                <a:chExt cx="960914" cy="589373"/>
              </a:xfrm>
            </p:grpSpPr>
            <p:pic>
              <p:nvPicPr>
                <p:cNvPr id="180" name="Picture 17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1" name="Picture 18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2" name="Picture 181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3" name="Picture 18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4" name="Picture 18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5" name="Picture 18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6" name="Picture 18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7" name="Picture 18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8" name="Picture 187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9" name="Picture 188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0" name="Picture 18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8" name="Group 167"/>
              <p:cNvGrpSpPr/>
              <p:nvPr/>
            </p:nvGrpSpPr>
            <p:grpSpPr>
              <a:xfrm>
                <a:off x="6610702" y="5213331"/>
                <a:ext cx="960914" cy="589373"/>
                <a:chOff x="1770111" y="2829470"/>
                <a:chExt cx="960914" cy="589373"/>
              </a:xfrm>
            </p:grpSpPr>
            <p:pic>
              <p:nvPicPr>
                <p:cNvPr id="169" name="Picture 16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0" name="Picture 16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1" name="Picture 170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2" name="Picture 17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3" name="Picture 17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4" name="Picture 17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5" name="Picture 17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6" name="Picture 17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7" name="Picture 176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8" name="Picture 177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9" name="Picture 17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35" name="Group 234"/>
            <p:cNvGrpSpPr/>
            <p:nvPr/>
          </p:nvGrpSpPr>
          <p:grpSpPr>
            <a:xfrm rot="237095">
              <a:off x="4429971" y="4920906"/>
              <a:ext cx="4623905" cy="783496"/>
              <a:chOff x="3715215" y="5213331"/>
              <a:chExt cx="4623905" cy="783496"/>
            </a:xfrm>
          </p:grpSpPr>
          <p:grpSp>
            <p:nvGrpSpPr>
              <p:cNvPr id="236" name="Group 235"/>
              <p:cNvGrpSpPr/>
              <p:nvPr/>
            </p:nvGrpSpPr>
            <p:grpSpPr>
              <a:xfrm rot="596690">
                <a:off x="5977744" y="5263810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97" name="Picture 29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8" name="Picture 29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9" name="Picture 298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0" name="Picture 29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1" name="Picture 30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2" name="Picture 30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3" name="Picture 30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4" name="Picture 30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5" name="Picture 304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6" name="Picture 305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7" name="Picture 30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37" name="Group 236"/>
              <p:cNvGrpSpPr/>
              <p:nvPr/>
            </p:nvGrpSpPr>
            <p:grpSpPr>
              <a:xfrm rot="20367081">
                <a:off x="7378206" y="5236037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86" name="Picture 28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7" name="Picture 28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8" name="Picture 287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9" name="Picture 28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0" name="Picture 28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1" name="Picture 29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2" name="Picture 29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3" name="Picture 29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4" name="Picture 293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5" name="Picture 294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6" name="Picture 29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38" name="Group 237"/>
              <p:cNvGrpSpPr/>
              <p:nvPr/>
            </p:nvGrpSpPr>
            <p:grpSpPr>
              <a:xfrm>
                <a:off x="4518789" y="5387819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75" name="Picture 27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6" name="Picture 27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7" name="Picture 276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8" name="Picture 27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9" name="Picture 27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0" name="Picture 27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1" name="Picture 28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2" name="Picture 28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3" name="Picture 282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4" name="Picture 283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5" name="Picture 28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39" name="Group 238"/>
              <p:cNvGrpSpPr/>
              <p:nvPr/>
            </p:nvGrpSpPr>
            <p:grpSpPr>
              <a:xfrm rot="10800000">
                <a:off x="3715215" y="5407454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64" name="Picture 26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5" name="Picture 26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7" name="Picture 26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8" name="Picture 26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9" name="Picture 26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0" name="Picture 26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1" name="Picture 27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2" name="Picture 271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3" name="Picture 272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4" name="Picture 27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40" name="Group 239"/>
              <p:cNvGrpSpPr/>
              <p:nvPr/>
            </p:nvGrpSpPr>
            <p:grpSpPr>
              <a:xfrm rot="10800000">
                <a:off x="5236301" y="5365288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53" name="Picture 25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4" name="Picture 25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5" name="Picture 254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6" name="Picture 25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7" name="Picture 25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8" name="Picture 25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9" name="Picture 25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0" name="Picture 25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1" name="Picture 260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2" name="Picture 261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3" name="Picture 26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41" name="Group 240"/>
              <p:cNvGrpSpPr/>
              <p:nvPr/>
            </p:nvGrpSpPr>
            <p:grpSpPr>
              <a:xfrm>
                <a:off x="6610702" y="5213331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42" name="Picture 24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3" name="Picture 24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4" name="Picture 243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5" name="Picture 24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6" name="Picture 24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7" name="Picture 24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8" name="Picture 24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9" name="Picture 24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0" name="Picture 249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1" name="Picture 250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2" name="Picture 25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17" name="TextBox 516"/>
          <p:cNvSpPr txBox="1"/>
          <p:nvPr/>
        </p:nvSpPr>
        <p:spPr>
          <a:xfrm>
            <a:off x="6330886" y="4083517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and becomes rock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22" name="TextBox 521"/>
          <p:cNvSpPr txBox="1"/>
          <p:nvPr/>
        </p:nvSpPr>
        <p:spPr>
          <a:xfrm>
            <a:off x="5398009" y="411484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  <a:cs typeface="+mn-cs"/>
              </a:rPr>
              <a:t>475 million years ago</a:t>
            </a:r>
            <a:endParaRPr lang="en-US" dirty="0">
              <a:solidFill>
                <a:srgbClr val="FFC000">
                  <a:lumMod val="20000"/>
                  <a:lumOff val="80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6840097" y="718608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  <a:cs typeface="+mn-cs"/>
              </a:rPr>
              <a:t>425 million years ago</a:t>
            </a:r>
            <a:endParaRPr lang="en-US" dirty="0">
              <a:solidFill>
                <a:srgbClr val="FFC000">
                  <a:lumMod val="20000"/>
                  <a:lumOff val="80000"/>
                </a:srgbClr>
              </a:solidFill>
              <a:latin typeface="Calibri" panose="020F0502020204030204"/>
              <a:cs typeface="+mn-cs"/>
            </a:endParaRPr>
          </a:p>
        </p:txBody>
      </p:sp>
      <p:grpSp>
        <p:nvGrpSpPr>
          <p:cNvPr id="525" name="Group 524"/>
          <p:cNvGrpSpPr/>
          <p:nvPr/>
        </p:nvGrpSpPr>
        <p:grpSpPr>
          <a:xfrm>
            <a:off x="-2163" y="-7513"/>
            <a:ext cx="9151353" cy="457200"/>
            <a:chOff x="-2163" y="-7513"/>
            <a:chExt cx="9151353" cy="1185907"/>
          </a:xfrm>
        </p:grpSpPr>
        <p:cxnSp>
          <p:nvCxnSpPr>
            <p:cNvPr id="526" name="Straight Connector 525"/>
            <p:cNvCxnSpPr/>
            <p:nvPr/>
          </p:nvCxnSpPr>
          <p:spPr>
            <a:xfrm>
              <a:off x="167425" y="250063"/>
              <a:ext cx="869324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/>
            <p:cNvCxnSpPr/>
            <p:nvPr/>
          </p:nvCxnSpPr>
          <p:spPr>
            <a:xfrm>
              <a:off x="8847786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17814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234555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668037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451296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2" name="TextBox 531"/>
            <p:cNvSpPr txBox="1"/>
            <p:nvPr/>
          </p:nvSpPr>
          <p:spPr>
            <a:xfrm>
              <a:off x="-2163" y="532063"/>
              <a:ext cx="1070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4 billion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years ago</a:t>
              </a:r>
              <a:endParaRPr lang="en-US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33" name="TextBox 532"/>
            <p:cNvSpPr txBox="1"/>
            <p:nvPr/>
          </p:nvSpPr>
          <p:spPr>
            <a:xfrm>
              <a:off x="8435661" y="600355"/>
              <a:ext cx="71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today</a:t>
              </a:r>
              <a:endParaRPr lang="en-US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cxnSp>
          <p:nvCxnSpPr>
            <p:cNvPr id="534" name="Straight Connector 533"/>
            <p:cNvCxnSpPr/>
            <p:nvPr/>
          </p:nvCxnSpPr>
          <p:spPr>
            <a:xfrm>
              <a:off x="126184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3429258" y="51516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559666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/>
            <p:cNvCxnSpPr/>
            <p:nvPr/>
          </p:nvCxnSpPr>
          <p:spPr>
            <a:xfrm>
              <a:off x="776407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8" name="Straight Arrow Connector 537"/>
          <p:cNvCxnSpPr/>
          <p:nvPr/>
        </p:nvCxnSpPr>
        <p:spPr>
          <a:xfrm flipV="1">
            <a:off x="6840097" y="200508"/>
            <a:ext cx="987306" cy="2491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Arrow Connector 538"/>
          <p:cNvCxnSpPr/>
          <p:nvPr/>
        </p:nvCxnSpPr>
        <p:spPr>
          <a:xfrm flipV="1">
            <a:off x="7764078" y="226837"/>
            <a:ext cx="99911" cy="5539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00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2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2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2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0"/>
      <p:bldP spid="5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64" y="495220"/>
            <a:ext cx="9144000" cy="5739801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-25758" y="5937161"/>
            <a:ext cx="9182637" cy="940157"/>
          </a:xfrm>
          <a:custGeom>
            <a:avLst/>
            <a:gdLst>
              <a:gd name="connsiteX0" fmla="*/ 0 w 9182637"/>
              <a:gd name="connsiteY0" fmla="*/ 12878 h 940157"/>
              <a:gd name="connsiteX1" fmla="*/ 12879 w 9182637"/>
              <a:gd name="connsiteY1" fmla="*/ 940157 h 940157"/>
              <a:gd name="connsiteX2" fmla="*/ 9169758 w 9182637"/>
              <a:gd name="connsiteY2" fmla="*/ 940157 h 940157"/>
              <a:gd name="connsiteX3" fmla="*/ 9182637 w 9182637"/>
              <a:gd name="connsiteY3" fmla="*/ 0 h 940157"/>
              <a:gd name="connsiteX4" fmla="*/ 9144000 w 9182637"/>
              <a:gd name="connsiteY4" fmla="*/ 0 h 940157"/>
              <a:gd name="connsiteX5" fmla="*/ 9040969 w 9182637"/>
              <a:gd name="connsiteY5" fmla="*/ 51515 h 940157"/>
              <a:gd name="connsiteX6" fmla="*/ 8937938 w 9182637"/>
              <a:gd name="connsiteY6" fmla="*/ 77273 h 940157"/>
              <a:gd name="connsiteX7" fmla="*/ 8912181 w 9182637"/>
              <a:gd name="connsiteY7" fmla="*/ 115909 h 940157"/>
              <a:gd name="connsiteX8" fmla="*/ 8822028 w 9182637"/>
              <a:gd name="connsiteY8" fmla="*/ 115909 h 940157"/>
              <a:gd name="connsiteX9" fmla="*/ 8744755 w 9182637"/>
              <a:gd name="connsiteY9" fmla="*/ 77273 h 940157"/>
              <a:gd name="connsiteX10" fmla="*/ 8654603 w 9182637"/>
              <a:gd name="connsiteY10" fmla="*/ 38636 h 940157"/>
              <a:gd name="connsiteX11" fmla="*/ 8590209 w 9182637"/>
              <a:gd name="connsiteY11" fmla="*/ 51515 h 940157"/>
              <a:gd name="connsiteX12" fmla="*/ 8551572 w 9182637"/>
              <a:gd name="connsiteY12" fmla="*/ 64394 h 940157"/>
              <a:gd name="connsiteX13" fmla="*/ 8512935 w 9182637"/>
              <a:gd name="connsiteY13" fmla="*/ 51515 h 940157"/>
              <a:gd name="connsiteX14" fmla="*/ 8242479 w 9182637"/>
              <a:gd name="connsiteY14" fmla="*/ 90152 h 940157"/>
              <a:gd name="connsiteX15" fmla="*/ 8190964 w 9182637"/>
              <a:gd name="connsiteY15" fmla="*/ 77273 h 940157"/>
              <a:gd name="connsiteX16" fmla="*/ 8152327 w 9182637"/>
              <a:gd name="connsiteY16" fmla="*/ 64394 h 940157"/>
              <a:gd name="connsiteX17" fmla="*/ 8113690 w 9182637"/>
              <a:gd name="connsiteY17" fmla="*/ 77273 h 940157"/>
              <a:gd name="connsiteX18" fmla="*/ 8087933 w 9182637"/>
              <a:gd name="connsiteY18" fmla="*/ 115909 h 940157"/>
              <a:gd name="connsiteX19" fmla="*/ 8010659 w 9182637"/>
              <a:gd name="connsiteY19" fmla="*/ 115909 h 940157"/>
              <a:gd name="connsiteX20" fmla="*/ 7972023 w 9182637"/>
              <a:gd name="connsiteY20" fmla="*/ 90152 h 940157"/>
              <a:gd name="connsiteX21" fmla="*/ 7933386 w 9182637"/>
              <a:gd name="connsiteY21" fmla="*/ 77273 h 940157"/>
              <a:gd name="connsiteX22" fmla="*/ 7894750 w 9182637"/>
              <a:gd name="connsiteY22" fmla="*/ 115909 h 940157"/>
              <a:gd name="connsiteX23" fmla="*/ 7856113 w 9182637"/>
              <a:gd name="connsiteY23" fmla="*/ 103031 h 940157"/>
              <a:gd name="connsiteX24" fmla="*/ 7817476 w 9182637"/>
              <a:gd name="connsiteY24" fmla="*/ 115909 h 940157"/>
              <a:gd name="connsiteX25" fmla="*/ 7688688 w 9182637"/>
              <a:gd name="connsiteY25" fmla="*/ 90152 h 940157"/>
              <a:gd name="connsiteX26" fmla="*/ 7456868 w 9182637"/>
              <a:gd name="connsiteY26" fmla="*/ 115909 h 940157"/>
              <a:gd name="connsiteX27" fmla="*/ 7353837 w 9182637"/>
              <a:gd name="connsiteY27" fmla="*/ 103031 h 940157"/>
              <a:gd name="connsiteX28" fmla="*/ 7340958 w 9182637"/>
              <a:gd name="connsiteY28" fmla="*/ 51515 h 940157"/>
              <a:gd name="connsiteX29" fmla="*/ 7302321 w 9182637"/>
              <a:gd name="connsiteY29" fmla="*/ 38636 h 940157"/>
              <a:gd name="connsiteX30" fmla="*/ 7263685 w 9182637"/>
              <a:gd name="connsiteY30" fmla="*/ 64394 h 940157"/>
              <a:gd name="connsiteX31" fmla="*/ 7237927 w 9182637"/>
              <a:gd name="connsiteY31" fmla="*/ 103031 h 940157"/>
              <a:gd name="connsiteX32" fmla="*/ 7199290 w 9182637"/>
              <a:gd name="connsiteY32" fmla="*/ 141667 h 940157"/>
              <a:gd name="connsiteX33" fmla="*/ 7109138 w 9182637"/>
              <a:gd name="connsiteY33" fmla="*/ 103031 h 940157"/>
              <a:gd name="connsiteX34" fmla="*/ 7096259 w 9182637"/>
              <a:gd name="connsiteY34" fmla="*/ 64394 h 940157"/>
              <a:gd name="connsiteX35" fmla="*/ 6967471 w 9182637"/>
              <a:gd name="connsiteY35" fmla="*/ 90152 h 940157"/>
              <a:gd name="connsiteX36" fmla="*/ 6928834 w 9182637"/>
              <a:gd name="connsiteY36" fmla="*/ 103031 h 940157"/>
              <a:gd name="connsiteX37" fmla="*/ 6864440 w 9182637"/>
              <a:gd name="connsiteY37" fmla="*/ 51515 h 940157"/>
              <a:gd name="connsiteX38" fmla="*/ 6825803 w 9182637"/>
              <a:gd name="connsiteY38" fmla="*/ 64394 h 940157"/>
              <a:gd name="connsiteX39" fmla="*/ 6787166 w 9182637"/>
              <a:gd name="connsiteY39" fmla="*/ 103031 h 940157"/>
              <a:gd name="connsiteX40" fmla="*/ 6761409 w 9182637"/>
              <a:gd name="connsiteY40" fmla="*/ 141667 h 940157"/>
              <a:gd name="connsiteX41" fmla="*/ 6684135 w 9182637"/>
              <a:gd name="connsiteY41" fmla="*/ 115909 h 940157"/>
              <a:gd name="connsiteX42" fmla="*/ 6658378 w 9182637"/>
              <a:gd name="connsiteY42" fmla="*/ 77273 h 940157"/>
              <a:gd name="connsiteX43" fmla="*/ 6542468 w 9182637"/>
              <a:gd name="connsiteY43" fmla="*/ 128788 h 940157"/>
              <a:gd name="connsiteX44" fmla="*/ 6490952 w 9182637"/>
              <a:gd name="connsiteY44" fmla="*/ 115909 h 940157"/>
              <a:gd name="connsiteX45" fmla="*/ 6426558 w 9182637"/>
              <a:gd name="connsiteY45" fmla="*/ 103031 h 940157"/>
              <a:gd name="connsiteX46" fmla="*/ 6387921 w 9182637"/>
              <a:gd name="connsiteY46" fmla="*/ 90152 h 940157"/>
              <a:gd name="connsiteX47" fmla="*/ 6310648 w 9182637"/>
              <a:gd name="connsiteY47" fmla="*/ 90152 h 940157"/>
              <a:gd name="connsiteX48" fmla="*/ 6233375 w 9182637"/>
              <a:gd name="connsiteY48" fmla="*/ 115909 h 940157"/>
              <a:gd name="connsiteX49" fmla="*/ 6156102 w 9182637"/>
              <a:gd name="connsiteY49" fmla="*/ 90152 h 940157"/>
              <a:gd name="connsiteX50" fmla="*/ 6078828 w 9182637"/>
              <a:gd name="connsiteY50" fmla="*/ 51515 h 940157"/>
              <a:gd name="connsiteX51" fmla="*/ 6027313 w 9182637"/>
              <a:gd name="connsiteY51" fmla="*/ 64394 h 940157"/>
              <a:gd name="connsiteX52" fmla="*/ 5962919 w 9182637"/>
              <a:gd name="connsiteY52" fmla="*/ 77273 h 940157"/>
              <a:gd name="connsiteX53" fmla="*/ 5950040 w 9182637"/>
              <a:gd name="connsiteY53" fmla="*/ 115909 h 940157"/>
              <a:gd name="connsiteX54" fmla="*/ 5859888 w 9182637"/>
              <a:gd name="connsiteY54" fmla="*/ 90152 h 940157"/>
              <a:gd name="connsiteX55" fmla="*/ 5769735 w 9182637"/>
              <a:gd name="connsiteY55" fmla="*/ 64394 h 940157"/>
              <a:gd name="connsiteX56" fmla="*/ 5731099 w 9182637"/>
              <a:gd name="connsiteY56" fmla="*/ 77273 h 940157"/>
              <a:gd name="connsiteX57" fmla="*/ 5705341 w 9182637"/>
              <a:gd name="connsiteY57" fmla="*/ 128788 h 940157"/>
              <a:gd name="connsiteX58" fmla="*/ 5692462 w 9182637"/>
              <a:gd name="connsiteY58" fmla="*/ 167425 h 940157"/>
              <a:gd name="connsiteX59" fmla="*/ 5653826 w 9182637"/>
              <a:gd name="connsiteY59" fmla="*/ 180304 h 940157"/>
              <a:gd name="connsiteX60" fmla="*/ 5537916 w 9182637"/>
              <a:gd name="connsiteY60" fmla="*/ 103031 h 940157"/>
              <a:gd name="connsiteX61" fmla="*/ 5499279 w 9182637"/>
              <a:gd name="connsiteY61" fmla="*/ 77273 h 940157"/>
              <a:gd name="connsiteX62" fmla="*/ 5460643 w 9182637"/>
              <a:gd name="connsiteY62" fmla="*/ 64394 h 940157"/>
              <a:gd name="connsiteX63" fmla="*/ 5447764 w 9182637"/>
              <a:gd name="connsiteY63" fmla="*/ 103031 h 940157"/>
              <a:gd name="connsiteX64" fmla="*/ 5409127 w 9182637"/>
              <a:gd name="connsiteY64" fmla="*/ 115909 h 940157"/>
              <a:gd name="connsiteX65" fmla="*/ 5370490 w 9182637"/>
              <a:gd name="connsiteY65" fmla="*/ 141667 h 940157"/>
              <a:gd name="connsiteX66" fmla="*/ 5280338 w 9182637"/>
              <a:gd name="connsiteY66" fmla="*/ 115909 h 940157"/>
              <a:gd name="connsiteX67" fmla="*/ 5190186 w 9182637"/>
              <a:gd name="connsiteY67" fmla="*/ 77273 h 940157"/>
              <a:gd name="connsiteX68" fmla="*/ 5112913 w 9182637"/>
              <a:gd name="connsiteY68" fmla="*/ 103031 h 940157"/>
              <a:gd name="connsiteX69" fmla="*/ 5074276 w 9182637"/>
              <a:gd name="connsiteY69" fmla="*/ 115909 h 940157"/>
              <a:gd name="connsiteX70" fmla="*/ 5009882 w 9182637"/>
              <a:gd name="connsiteY70" fmla="*/ 103031 h 940157"/>
              <a:gd name="connsiteX71" fmla="*/ 4932609 w 9182637"/>
              <a:gd name="connsiteY71" fmla="*/ 90152 h 940157"/>
              <a:gd name="connsiteX72" fmla="*/ 4855335 w 9182637"/>
              <a:gd name="connsiteY72" fmla="*/ 64394 h 940157"/>
              <a:gd name="connsiteX73" fmla="*/ 4778062 w 9182637"/>
              <a:gd name="connsiteY73" fmla="*/ 103031 h 940157"/>
              <a:gd name="connsiteX74" fmla="*/ 4739426 w 9182637"/>
              <a:gd name="connsiteY74" fmla="*/ 115909 h 940157"/>
              <a:gd name="connsiteX75" fmla="*/ 4623516 w 9182637"/>
              <a:gd name="connsiteY75" fmla="*/ 115909 h 940157"/>
              <a:gd name="connsiteX76" fmla="*/ 4584879 w 9182637"/>
              <a:gd name="connsiteY76" fmla="*/ 128788 h 940157"/>
              <a:gd name="connsiteX77" fmla="*/ 4559121 w 9182637"/>
              <a:gd name="connsiteY77" fmla="*/ 90152 h 940157"/>
              <a:gd name="connsiteX78" fmla="*/ 4456090 w 9182637"/>
              <a:gd name="connsiteY78" fmla="*/ 115909 h 940157"/>
              <a:gd name="connsiteX79" fmla="*/ 4430333 w 9182637"/>
              <a:gd name="connsiteY79" fmla="*/ 154546 h 940157"/>
              <a:gd name="connsiteX80" fmla="*/ 4314423 w 9182637"/>
              <a:gd name="connsiteY80" fmla="*/ 103031 h 940157"/>
              <a:gd name="connsiteX81" fmla="*/ 4275786 w 9182637"/>
              <a:gd name="connsiteY81" fmla="*/ 77273 h 940157"/>
              <a:gd name="connsiteX82" fmla="*/ 4262907 w 9182637"/>
              <a:gd name="connsiteY82" fmla="*/ 115909 h 940157"/>
              <a:gd name="connsiteX83" fmla="*/ 4134119 w 9182637"/>
              <a:gd name="connsiteY83" fmla="*/ 141667 h 940157"/>
              <a:gd name="connsiteX84" fmla="*/ 3966693 w 9182637"/>
              <a:gd name="connsiteY84" fmla="*/ 115909 h 940157"/>
              <a:gd name="connsiteX85" fmla="*/ 3940935 w 9182637"/>
              <a:gd name="connsiteY85" fmla="*/ 154546 h 940157"/>
              <a:gd name="connsiteX86" fmla="*/ 3902299 w 9182637"/>
              <a:gd name="connsiteY86" fmla="*/ 180304 h 940157"/>
              <a:gd name="connsiteX87" fmla="*/ 3837904 w 9182637"/>
              <a:gd name="connsiteY87" fmla="*/ 115909 h 940157"/>
              <a:gd name="connsiteX88" fmla="*/ 3760631 w 9182637"/>
              <a:gd name="connsiteY88" fmla="*/ 90152 h 940157"/>
              <a:gd name="connsiteX89" fmla="*/ 3541690 w 9182637"/>
              <a:gd name="connsiteY89" fmla="*/ 103031 h 940157"/>
              <a:gd name="connsiteX90" fmla="*/ 3515933 w 9182637"/>
              <a:gd name="connsiteY90" fmla="*/ 141667 h 940157"/>
              <a:gd name="connsiteX91" fmla="*/ 3477296 w 9182637"/>
              <a:gd name="connsiteY91" fmla="*/ 154546 h 940157"/>
              <a:gd name="connsiteX92" fmla="*/ 3438659 w 9182637"/>
              <a:gd name="connsiteY92" fmla="*/ 141667 h 940157"/>
              <a:gd name="connsiteX93" fmla="*/ 3284113 w 9182637"/>
              <a:gd name="connsiteY93" fmla="*/ 115909 h 940157"/>
              <a:gd name="connsiteX94" fmla="*/ 3168203 w 9182637"/>
              <a:gd name="connsiteY94" fmla="*/ 90152 h 940157"/>
              <a:gd name="connsiteX95" fmla="*/ 3090930 w 9182637"/>
              <a:gd name="connsiteY95" fmla="*/ 115909 h 940157"/>
              <a:gd name="connsiteX96" fmla="*/ 2975020 w 9182637"/>
              <a:gd name="connsiteY96" fmla="*/ 103031 h 940157"/>
              <a:gd name="connsiteX97" fmla="*/ 2936383 w 9182637"/>
              <a:gd name="connsiteY97" fmla="*/ 128788 h 940157"/>
              <a:gd name="connsiteX98" fmla="*/ 2859110 w 9182637"/>
              <a:gd name="connsiteY98" fmla="*/ 115909 h 940157"/>
              <a:gd name="connsiteX99" fmla="*/ 2820473 w 9182637"/>
              <a:gd name="connsiteY99" fmla="*/ 103031 h 940157"/>
              <a:gd name="connsiteX100" fmla="*/ 2730321 w 9182637"/>
              <a:gd name="connsiteY100" fmla="*/ 90152 h 940157"/>
              <a:gd name="connsiteX101" fmla="*/ 2653048 w 9182637"/>
              <a:gd name="connsiteY101" fmla="*/ 103031 h 940157"/>
              <a:gd name="connsiteX102" fmla="*/ 2562896 w 9182637"/>
              <a:gd name="connsiteY102" fmla="*/ 90152 h 940157"/>
              <a:gd name="connsiteX103" fmla="*/ 2446986 w 9182637"/>
              <a:gd name="connsiteY103" fmla="*/ 103031 h 940157"/>
              <a:gd name="connsiteX104" fmla="*/ 2408350 w 9182637"/>
              <a:gd name="connsiteY104" fmla="*/ 128788 h 940157"/>
              <a:gd name="connsiteX105" fmla="*/ 2356834 w 9182637"/>
              <a:gd name="connsiteY105" fmla="*/ 115909 h 940157"/>
              <a:gd name="connsiteX106" fmla="*/ 2292440 w 9182637"/>
              <a:gd name="connsiteY106" fmla="*/ 64394 h 940157"/>
              <a:gd name="connsiteX107" fmla="*/ 2279561 w 9182637"/>
              <a:gd name="connsiteY107" fmla="*/ 103031 h 940157"/>
              <a:gd name="connsiteX108" fmla="*/ 2202288 w 9182637"/>
              <a:gd name="connsiteY108" fmla="*/ 115909 h 940157"/>
              <a:gd name="connsiteX109" fmla="*/ 2163651 w 9182637"/>
              <a:gd name="connsiteY109" fmla="*/ 128788 h 940157"/>
              <a:gd name="connsiteX110" fmla="*/ 2112135 w 9182637"/>
              <a:gd name="connsiteY110" fmla="*/ 115909 h 940157"/>
              <a:gd name="connsiteX111" fmla="*/ 2099257 w 9182637"/>
              <a:gd name="connsiteY111" fmla="*/ 77273 h 940157"/>
              <a:gd name="connsiteX112" fmla="*/ 2021983 w 9182637"/>
              <a:gd name="connsiteY112" fmla="*/ 103031 h 940157"/>
              <a:gd name="connsiteX113" fmla="*/ 1944710 w 9182637"/>
              <a:gd name="connsiteY113" fmla="*/ 167425 h 940157"/>
              <a:gd name="connsiteX114" fmla="*/ 1867437 w 9182637"/>
              <a:gd name="connsiteY114" fmla="*/ 115909 h 940157"/>
              <a:gd name="connsiteX115" fmla="*/ 1828800 w 9182637"/>
              <a:gd name="connsiteY115" fmla="*/ 103031 h 940157"/>
              <a:gd name="connsiteX116" fmla="*/ 1790164 w 9182637"/>
              <a:gd name="connsiteY116" fmla="*/ 115909 h 940157"/>
              <a:gd name="connsiteX117" fmla="*/ 1751527 w 9182637"/>
              <a:gd name="connsiteY117" fmla="*/ 141667 h 940157"/>
              <a:gd name="connsiteX118" fmla="*/ 1687133 w 9182637"/>
              <a:gd name="connsiteY118" fmla="*/ 128788 h 940157"/>
              <a:gd name="connsiteX119" fmla="*/ 1635617 w 9182637"/>
              <a:gd name="connsiteY119" fmla="*/ 103031 h 940157"/>
              <a:gd name="connsiteX120" fmla="*/ 1532586 w 9182637"/>
              <a:gd name="connsiteY120" fmla="*/ 77273 h 940157"/>
              <a:gd name="connsiteX121" fmla="*/ 1493950 w 9182637"/>
              <a:gd name="connsiteY121" fmla="*/ 90152 h 940157"/>
              <a:gd name="connsiteX122" fmla="*/ 1442434 w 9182637"/>
              <a:gd name="connsiteY122" fmla="*/ 115909 h 940157"/>
              <a:gd name="connsiteX123" fmla="*/ 1365161 w 9182637"/>
              <a:gd name="connsiteY123" fmla="*/ 128788 h 940157"/>
              <a:gd name="connsiteX124" fmla="*/ 1275009 w 9182637"/>
              <a:gd name="connsiteY124" fmla="*/ 141667 h 940157"/>
              <a:gd name="connsiteX125" fmla="*/ 1236372 w 9182637"/>
              <a:gd name="connsiteY125" fmla="*/ 128788 h 940157"/>
              <a:gd name="connsiteX126" fmla="*/ 1197735 w 9182637"/>
              <a:gd name="connsiteY126" fmla="*/ 90152 h 940157"/>
              <a:gd name="connsiteX127" fmla="*/ 1107583 w 9182637"/>
              <a:gd name="connsiteY127" fmla="*/ 103031 h 940157"/>
              <a:gd name="connsiteX128" fmla="*/ 1068947 w 9182637"/>
              <a:gd name="connsiteY128" fmla="*/ 103031 h 940157"/>
              <a:gd name="connsiteX129" fmla="*/ 1030310 w 9182637"/>
              <a:gd name="connsiteY129" fmla="*/ 115909 h 940157"/>
              <a:gd name="connsiteX130" fmla="*/ 888643 w 9182637"/>
              <a:gd name="connsiteY130" fmla="*/ 115909 h 940157"/>
              <a:gd name="connsiteX131" fmla="*/ 798490 w 9182637"/>
              <a:gd name="connsiteY131" fmla="*/ 103031 h 940157"/>
              <a:gd name="connsiteX132" fmla="*/ 746975 w 9182637"/>
              <a:gd name="connsiteY132" fmla="*/ 128788 h 940157"/>
              <a:gd name="connsiteX133" fmla="*/ 708338 w 9182637"/>
              <a:gd name="connsiteY133" fmla="*/ 141667 h 940157"/>
              <a:gd name="connsiteX134" fmla="*/ 631065 w 9182637"/>
              <a:gd name="connsiteY134" fmla="*/ 128788 h 940157"/>
              <a:gd name="connsiteX135" fmla="*/ 605307 w 9182637"/>
              <a:gd name="connsiteY135" fmla="*/ 90152 h 940157"/>
              <a:gd name="connsiteX136" fmla="*/ 566671 w 9182637"/>
              <a:gd name="connsiteY136" fmla="*/ 64394 h 940157"/>
              <a:gd name="connsiteX137" fmla="*/ 425003 w 9182637"/>
              <a:gd name="connsiteY137" fmla="*/ 103031 h 940157"/>
              <a:gd name="connsiteX138" fmla="*/ 386366 w 9182637"/>
              <a:gd name="connsiteY138" fmla="*/ 90152 h 940157"/>
              <a:gd name="connsiteX139" fmla="*/ 360609 w 9182637"/>
              <a:gd name="connsiteY139" fmla="*/ 51515 h 940157"/>
              <a:gd name="connsiteX140" fmla="*/ 309093 w 9182637"/>
              <a:gd name="connsiteY140" fmla="*/ 64394 h 940157"/>
              <a:gd name="connsiteX141" fmla="*/ 206062 w 9182637"/>
              <a:gd name="connsiteY141" fmla="*/ 51515 h 940157"/>
              <a:gd name="connsiteX142" fmla="*/ 206062 w 9182637"/>
              <a:gd name="connsiteY142" fmla="*/ 51515 h 940157"/>
              <a:gd name="connsiteX143" fmla="*/ 103031 w 9182637"/>
              <a:gd name="connsiteY143" fmla="*/ 38636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9182637" h="940157">
                <a:moveTo>
                  <a:pt x="0" y="12878"/>
                </a:moveTo>
                <a:lnTo>
                  <a:pt x="12879" y="940157"/>
                </a:lnTo>
                <a:lnTo>
                  <a:pt x="9169758" y="940157"/>
                </a:lnTo>
                <a:lnTo>
                  <a:pt x="9182637" y="0"/>
                </a:lnTo>
                <a:lnTo>
                  <a:pt x="9144000" y="0"/>
                </a:lnTo>
                <a:cubicBezTo>
                  <a:pt x="9109656" y="17172"/>
                  <a:pt x="9075925" y="35626"/>
                  <a:pt x="9040969" y="51515"/>
                </a:cubicBezTo>
                <a:cubicBezTo>
                  <a:pt x="9009851" y="65659"/>
                  <a:pt x="8970036" y="70853"/>
                  <a:pt x="8937938" y="77273"/>
                </a:cubicBezTo>
                <a:cubicBezTo>
                  <a:pt x="8929352" y="90152"/>
                  <a:pt x="8924267" y="106240"/>
                  <a:pt x="8912181" y="115909"/>
                </a:cubicBezTo>
                <a:cubicBezTo>
                  <a:pt x="8881387" y="140544"/>
                  <a:pt x="8854594" y="124051"/>
                  <a:pt x="8822028" y="115909"/>
                </a:cubicBezTo>
                <a:cubicBezTo>
                  <a:pt x="8711295" y="42088"/>
                  <a:pt x="8851404" y="130598"/>
                  <a:pt x="8744755" y="77273"/>
                </a:cubicBezTo>
                <a:cubicBezTo>
                  <a:pt x="8655814" y="32802"/>
                  <a:pt x="8761820" y="65440"/>
                  <a:pt x="8654603" y="38636"/>
                </a:cubicBezTo>
                <a:cubicBezTo>
                  <a:pt x="8633138" y="42929"/>
                  <a:pt x="8611445" y="46206"/>
                  <a:pt x="8590209" y="51515"/>
                </a:cubicBezTo>
                <a:cubicBezTo>
                  <a:pt x="8577039" y="54808"/>
                  <a:pt x="8565148" y="64394"/>
                  <a:pt x="8551572" y="64394"/>
                </a:cubicBezTo>
                <a:cubicBezTo>
                  <a:pt x="8537996" y="64394"/>
                  <a:pt x="8525814" y="55808"/>
                  <a:pt x="8512935" y="51515"/>
                </a:cubicBezTo>
                <a:cubicBezTo>
                  <a:pt x="8374437" y="97682"/>
                  <a:pt x="8462753" y="75467"/>
                  <a:pt x="8242479" y="90152"/>
                </a:cubicBezTo>
                <a:cubicBezTo>
                  <a:pt x="8225307" y="85859"/>
                  <a:pt x="8207983" y="82136"/>
                  <a:pt x="8190964" y="77273"/>
                </a:cubicBezTo>
                <a:cubicBezTo>
                  <a:pt x="8177911" y="73543"/>
                  <a:pt x="8165903" y="64394"/>
                  <a:pt x="8152327" y="64394"/>
                </a:cubicBezTo>
                <a:cubicBezTo>
                  <a:pt x="8138751" y="64394"/>
                  <a:pt x="8126569" y="72980"/>
                  <a:pt x="8113690" y="77273"/>
                </a:cubicBezTo>
                <a:cubicBezTo>
                  <a:pt x="8105104" y="90152"/>
                  <a:pt x="8100019" y="106240"/>
                  <a:pt x="8087933" y="115909"/>
                </a:cubicBezTo>
                <a:cubicBezTo>
                  <a:pt x="8061514" y="137044"/>
                  <a:pt x="8037078" y="129118"/>
                  <a:pt x="8010659" y="115909"/>
                </a:cubicBezTo>
                <a:cubicBezTo>
                  <a:pt x="7996815" y="108987"/>
                  <a:pt x="7985867" y="97074"/>
                  <a:pt x="7972023" y="90152"/>
                </a:cubicBezTo>
                <a:cubicBezTo>
                  <a:pt x="7959881" y="84081"/>
                  <a:pt x="7946265" y="81566"/>
                  <a:pt x="7933386" y="77273"/>
                </a:cubicBezTo>
                <a:cubicBezTo>
                  <a:pt x="7920507" y="90152"/>
                  <a:pt x="7912029" y="110149"/>
                  <a:pt x="7894750" y="115909"/>
                </a:cubicBezTo>
                <a:cubicBezTo>
                  <a:pt x="7881871" y="120202"/>
                  <a:pt x="7869689" y="103031"/>
                  <a:pt x="7856113" y="103031"/>
                </a:cubicBezTo>
                <a:cubicBezTo>
                  <a:pt x="7842537" y="103031"/>
                  <a:pt x="7830355" y="111616"/>
                  <a:pt x="7817476" y="115909"/>
                </a:cubicBezTo>
                <a:cubicBezTo>
                  <a:pt x="7774547" y="107323"/>
                  <a:pt x="7732288" y="86188"/>
                  <a:pt x="7688688" y="90152"/>
                </a:cubicBezTo>
                <a:cubicBezTo>
                  <a:pt x="7516789" y="105779"/>
                  <a:pt x="7593961" y="96326"/>
                  <a:pt x="7456868" y="115909"/>
                </a:cubicBezTo>
                <a:cubicBezTo>
                  <a:pt x="7422524" y="111616"/>
                  <a:pt x="7384092" y="119839"/>
                  <a:pt x="7353837" y="103031"/>
                </a:cubicBezTo>
                <a:cubicBezTo>
                  <a:pt x="7338364" y="94435"/>
                  <a:pt x="7352015" y="65337"/>
                  <a:pt x="7340958" y="51515"/>
                </a:cubicBezTo>
                <a:cubicBezTo>
                  <a:pt x="7332477" y="40914"/>
                  <a:pt x="7315200" y="42929"/>
                  <a:pt x="7302321" y="38636"/>
                </a:cubicBezTo>
                <a:cubicBezTo>
                  <a:pt x="7289442" y="47222"/>
                  <a:pt x="7274630" y="53449"/>
                  <a:pt x="7263685" y="64394"/>
                </a:cubicBezTo>
                <a:cubicBezTo>
                  <a:pt x="7252740" y="75339"/>
                  <a:pt x="7247836" y="91140"/>
                  <a:pt x="7237927" y="103031"/>
                </a:cubicBezTo>
                <a:cubicBezTo>
                  <a:pt x="7226267" y="117023"/>
                  <a:pt x="7212169" y="128788"/>
                  <a:pt x="7199290" y="141667"/>
                </a:cubicBezTo>
                <a:cubicBezTo>
                  <a:pt x="7168358" y="133934"/>
                  <a:pt x="7131372" y="130823"/>
                  <a:pt x="7109138" y="103031"/>
                </a:cubicBezTo>
                <a:cubicBezTo>
                  <a:pt x="7100657" y="92430"/>
                  <a:pt x="7100552" y="77273"/>
                  <a:pt x="7096259" y="64394"/>
                </a:cubicBezTo>
                <a:cubicBezTo>
                  <a:pt x="7008972" y="93490"/>
                  <a:pt x="7115456" y="60555"/>
                  <a:pt x="6967471" y="90152"/>
                </a:cubicBezTo>
                <a:cubicBezTo>
                  <a:pt x="6954159" y="92814"/>
                  <a:pt x="6941713" y="98738"/>
                  <a:pt x="6928834" y="103031"/>
                </a:cubicBezTo>
                <a:cubicBezTo>
                  <a:pt x="6909056" y="73364"/>
                  <a:pt x="6905911" y="51515"/>
                  <a:pt x="6864440" y="51515"/>
                </a:cubicBezTo>
                <a:cubicBezTo>
                  <a:pt x="6850864" y="51515"/>
                  <a:pt x="6838682" y="60101"/>
                  <a:pt x="6825803" y="64394"/>
                </a:cubicBezTo>
                <a:cubicBezTo>
                  <a:pt x="6812924" y="77273"/>
                  <a:pt x="6798826" y="89039"/>
                  <a:pt x="6787166" y="103031"/>
                </a:cubicBezTo>
                <a:cubicBezTo>
                  <a:pt x="6777257" y="114922"/>
                  <a:pt x="6776768" y="139747"/>
                  <a:pt x="6761409" y="141667"/>
                </a:cubicBezTo>
                <a:cubicBezTo>
                  <a:pt x="6734467" y="145034"/>
                  <a:pt x="6684135" y="115909"/>
                  <a:pt x="6684135" y="115909"/>
                </a:cubicBezTo>
                <a:cubicBezTo>
                  <a:pt x="6675549" y="103030"/>
                  <a:pt x="6673488" y="80631"/>
                  <a:pt x="6658378" y="77273"/>
                </a:cubicBezTo>
                <a:cubicBezTo>
                  <a:pt x="6575262" y="58803"/>
                  <a:pt x="6573664" y="81996"/>
                  <a:pt x="6542468" y="128788"/>
                </a:cubicBezTo>
                <a:cubicBezTo>
                  <a:pt x="6525296" y="124495"/>
                  <a:pt x="6508231" y="119749"/>
                  <a:pt x="6490952" y="115909"/>
                </a:cubicBezTo>
                <a:cubicBezTo>
                  <a:pt x="6469584" y="111161"/>
                  <a:pt x="6447794" y="108340"/>
                  <a:pt x="6426558" y="103031"/>
                </a:cubicBezTo>
                <a:cubicBezTo>
                  <a:pt x="6413388" y="99739"/>
                  <a:pt x="6400800" y="94445"/>
                  <a:pt x="6387921" y="90152"/>
                </a:cubicBezTo>
                <a:cubicBezTo>
                  <a:pt x="6326103" y="48939"/>
                  <a:pt x="6372467" y="62677"/>
                  <a:pt x="6310648" y="90152"/>
                </a:cubicBezTo>
                <a:cubicBezTo>
                  <a:pt x="6285837" y="101179"/>
                  <a:pt x="6233375" y="115909"/>
                  <a:pt x="6233375" y="115909"/>
                </a:cubicBezTo>
                <a:cubicBezTo>
                  <a:pt x="6207617" y="107323"/>
                  <a:pt x="6178693" y="105213"/>
                  <a:pt x="6156102" y="90152"/>
                </a:cubicBezTo>
                <a:cubicBezTo>
                  <a:pt x="6106169" y="56864"/>
                  <a:pt x="6132149" y="69289"/>
                  <a:pt x="6078828" y="51515"/>
                </a:cubicBezTo>
                <a:cubicBezTo>
                  <a:pt x="6061656" y="55808"/>
                  <a:pt x="6044592" y="60554"/>
                  <a:pt x="6027313" y="64394"/>
                </a:cubicBezTo>
                <a:cubicBezTo>
                  <a:pt x="6005945" y="69143"/>
                  <a:pt x="5981132" y="65131"/>
                  <a:pt x="5962919" y="77273"/>
                </a:cubicBezTo>
                <a:cubicBezTo>
                  <a:pt x="5951624" y="84803"/>
                  <a:pt x="5954333" y="103030"/>
                  <a:pt x="5950040" y="115909"/>
                </a:cubicBezTo>
                <a:cubicBezTo>
                  <a:pt x="5789043" y="75663"/>
                  <a:pt x="5989182" y="127094"/>
                  <a:pt x="5859888" y="90152"/>
                </a:cubicBezTo>
                <a:cubicBezTo>
                  <a:pt x="5746679" y="57806"/>
                  <a:pt x="5862379" y="95275"/>
                  <a:pt x="5769735" y="64394"/>
                </a:cubicBezTo>
                <a:cubicBezTo>
                  <a:pt x="5756856" y="68687"/>
                  <a:pt x="5740698" y="67674"/>
                  <a:pt x="5731099" y="77273"/>
                </a:cubicBezTo>
                <a:cubicBezTo>
                  <a:pt x="5717524" y="90848"/>
                  <a:pt x="5712904" y="111142"/>
                  <a:pt x="5705341" y="128788"/>
                </a:cubicBezTo>
                <a:cubicBezTo>
                  <a:pt x="5699993" y="141266"/>
                  <a:pt x="5702061" y="157825"/>
                  <a:pt x="5692462" y="167425"/>
                </a:cubicBezTo>
                <a:cubicBezTo>
                  <a:pt x="5682863" y="177024"/>
                  <a:pt x="5666705" y="176011"/>
                  <a:pt x="5653826" y="180304"/>
                </a:cubicBezTo>
                <a:lnTo>
                  <a:pt x="5537916" y="103031"/>
                </a:lnTo>
                <a:cubicBezTo>
                  <a:pt x="5525037" y="94445"/>
                  <a:pt x="5513963" y="82168"/>
                  <a:pt x="5499279" y="77273"/>
                </a:cubicBezTo>
                <a:lnTo>
                  <a:pt x="5460643" y="64394"/>
                </a:lnTo>
                <a:cubicBezTo>
                  <a:pt x="5456350" y="77273"/>
                  <a:pt x="5457364" y="93432"/>
                  <a:pt x="5447764" y="103031"/>
                </a:cubicBezTo>
                <a:cubicBezTo>
                  <a:pt x="5438165" y="112630"/>
                  <a:pt x="5421269" y="109838"/>
                  <a:pt x="5409127" y="115909"/>
                </a:cubicBezTo>
                <a:cubicBezTo>
                  <a:pt x="5395282" y="122831"/>
                  <a:pt x="5383369" y="133081"/>
                  <a:pt x="5370490" y="141667"/>
                </a:cubicBezTo>
                <a:cubicBezTo>
                  <a:pt x="5353984" y="137541"/>
                  <a:pt x="5298814" y="125147"/>
                  <a:pt x="5280338" y="115909"/>
                </a:cubicBezTo>
                <a:cubicBezTo>
                  <a:pt x="5191398" y="71440"/>
                  <a:pt x="5297402" y="104077"/>
                  <a:pt x="5190186" y="77273"/>
                </a:cubicBezTo>
                <a:lnTo>
                  <a:pt x="5112913" y="103031"/>
                </a:lnTo>
                <a:lnTo>
                  <a:pt x="5074276" y="115909"/>
                </a:lnTo>
                <a:lnTo>
                  <a:pt x="5009882" y="103031"/>
                </a:lnTo>
                <a:cubicBezTo>
                  <a:pt x="4984190" y="98360"/>
                  <a:pt x="4957942" y="96485"/>
                  <a:pt x="4932609" y="90152"/>
                </a:cubicBezTo>
                <a:cubicBezTo>
                  <a:pt x="4906268" y="83567"/>
                  <a:pt x="4855335" y="64394"/>
                  <a:pt x="4855335" y="64394"/>
                </a:cubicBezTo>
                <a:cubicBezTo>
                  <a:pt x="4758216" y="96768"/>
                  <a:pt x="4877933" y="53096"/>
                  <a:pt x="4778062" y="103031"/>
                </a:cubicBezTo>
                <a:cubicBezTo>
                  <a:pt x="4765920" y="109102"/>
                  <a:pt x="4752305" y="111616"/>
                  <a:pt x="4739426" y="115909"/>
                </a:cubicBezTo>
                <a:cubicBezTo>
                  <a:pt x="4625987" y="78098"/>
                  <a:pt x="4696989" y="79173"/>
                  <a:pt x="4623516" y="115909"/>
                </a:cubicBezTo>
                <a:cubicBezTo>
                  <a:pt x="4611374" y="121980"/>
                  <a:pt x="4597758" y="124495"/>
                  <a:pt x="4584879" y="128788"/>
                </a:cubicBezTo>
                <a:cubicBezTo>
                  <a:pt x="4576293" y="115909"/>
                  <a:pt x="4574004" y="94404"/>
                  <a:pt x="4559121" y="90152"/>
                </a:cubicBezTo>
                <a:cubicBezTo>
                  <a:pt x="4542387" y="85371"/>
                  <a:pt x="4477680" y="108713"/>
                  <a:pt x="4456090" y="115909"/>
                </a:cubicBezTo>
                <a:cubicBezTo>
                  <a:pt x="4447504" y="128788"/>
                  <a:pt x="4445349" y="150792"/>
                  <a:pt x="4430333" y="154546"/>
                </a:cubicBezTo>
                <a:cubicBezTo>
                  <a:pt x="4359129" y="172347"/>
                  <a:pt x="4354760" y="136645"/>
                  <a:pt x="4314423" y="103031"/>
                </a:cubicBezTo>
                <a:cubicBezTo>
                  <a:pt x="4302532" y="93122"/>
                  <a:pt x="4288665" y="85859"/>
                  <a:pt x="4275786" y="77273"/>
                </a:cubicBezTo>
                <a:cubicBezTo>
                  <a:pt x="4271493" y="90152"/>
                  <a:pt x="4270437" y="104614"/>
                  <a:pt x="4262907" y="115909"/>
                </a:cubicBezTo>
                <a:cubicBezTo>
                  <a:pt x="4221097" y="178624"/>
                  <a:pt x="4211817" y="152767"/>
                  <a:pt x="4134119" y="141667"/>
                </a:cubicBezTo>
                <a:cubicBezTo>
                  <a:pt x="4088207" y="72802"/>
                  <a:pt x="4104937" y="73373"/>
                  <a:pt x="3966693" y="115909"/>
                </a:cubicBezTo>
                <a:cubicBezTo>
                  <a:pt x="3951899" y="120461"/>
                  <a:pt x="3951880" y="143601"/>
                  <a:pt x="3940935" y="154546"/>
                </a:cubicBezTo>
                <a:cubicBezTo>
                  <a:pt x="3929990" y="165491"/>
                  <a:pt x="3915178" y="171718"/>
                  <a:pt x="3902299" y="180304"/>
                </a:cubicBezTo>
                <a:cubicBezTo>
                  <a:pt x="3777928" y="138847"/>
                  <a:pt x="3965222" y="211397"/>
                  <a:pt x="3837904" y="115909"/>
                </a:cubicBezTo>
                <a:cubicBezTo>
                  <a:pt x="3816183" y="99618"/>
                  <a:pt x="3760631" y="90152"/>
                  <a:pt x="3760631" y="90152"/>
                </a:cubicBezTo>
                <a:cubicBezTo>
                  <a:pt x="3687651" y="94445"/>
                  <a:pt x="3613228" y="87970"/>
                  <a:pt x="3541690" y="103031"/>
                </a:cubicBezTo>
                <a:cubicBezTo>
                  <a:pt x="3526544" y="106220"/>
                  <a:pt x="3528019" y="131998"/>
                  <a:pt x="3515933" y="141667"/>
                </a:cubicBezTo>
                <a:cubicBezTo>
                  <a:pt x="3505332" y="150148"/>
                  <a:pt x="3490175" y="150253"/>
                  <a:pt x="3477296" y="154546"/>
                </a:cubicBezTo>
                <a:cubicBezTo>
                  <a:pt x="3464417" y="150253"/>
                  <a:pt x="3451829" y="144960"/>
                  <a:pt x="3438659" y="141667"/>
                </a:cubicBezTo>
                <a:cubicBezTo>
                  <a:pt x="3388439" y="129112"/>
                  <a:pt x="3335000" y="123179"/>
                  <a:pt x="3284113" y="115909"/>
                </a:cubicBezTo>
                <a:cubicBezTo>
                  <a:pt x="3231439" y="63237"/>
                  <a:pt x="3257093" y="67930"/>
                  <a:pt x="3168203" y="90152"/>
                </a:cubicBezTo>
                <a:cubicBezTo>
                  <a:pt x="3141863" y="96737"/>
                  <a:pt x="3090930" y="115909"/>
                  <a:pt x="3090930" y="115909"/>
                </a:cubicBezTo>
                <a:cubicBezTo>
                  <a:pt x="3026534" y="94444"/>
                  <a:pt x="3026536" y="77273"/>
                  <a:pt x="2975020" y="103031"/>
                </a:cubicBezTo>
                <a:cubicBezTo>
                  <a:pt x="2961176" y="109953"/>
                  <a:pt x="2949262" y="120202"/>
                  <a:pt x="2936383" y="128788"/>
                </a:cubicBezTo>
                <a:cubicBezTo>
                  <a:pt x="2856056" y="75238"/>
                  <a:pt x="2939090" y="115909"/>
                  <a:pt x="2859110" y="115909"/>
                </a:cubicBezTo>
                <a:cubicBezTo>
                  <a:pt x="2845534" y="115909"/>
                  <a:pt x="2833785" y="105693"/>
                  <a:pt x="2820473" y="103031"/>
                </a:cubicBezTo>
                <a:cubicBezTo>
                  <a:pt x="2790707" y="97078"/>
                  <a:pt x="2760372" y="94445"/>
                  <a:pt x="2730321" y="90152"/>
                </a:cubicBezTo>
                <a:cubicBezTo>
                  <a:pt x="2619735" y="53289"/>
                  <a:pt x="2768275" y="91508"/>
                  <a:pt x="2653048" y="103031"/>
                </a:cubicBezTo>
                <a:cubicBezTo>
                  <a:pt x="2622843" y="106052"/>
                  <a:pt x="2592947" y="94445"/>
                  <a:pt x="2562896" y="90152"/>
                </a:cubicBezTo>
                <a:cubicBezTo>
                  <a:pt x="2456027" y="54529"/>
                  <a:pt x="2513084" y="47949"/>
                  <a:pt x="2446986" y="103031"/>
                </a:cubicBezTo>
                <a:cubicBezTo>
                  <a:pt x="2435095" y="112940"/>
                  <a:pt x="2421229" y="120202"/>
                  <a:pt x="2408350" y="128788"/>
                </a:cubicBezTo>
                <a:cubicBezTo>
                  <a:pt x="2391178" y="124495"/>
                  <a:pt x="2371562" y="125727"/>
                  <a:pt x="2356834" y="115909"/>
                </a:cubicBezTo>
                <a:cubicBezTo>
                  <a:pt x="2240322" y="38236"/>
                  <a:pt x="2418752" y="106499"/>
                  <a:pt x="2292440" y="64394"/>
                </a:cubicBezTo>
                <a:cubicBezTo>
                  <a:pt x="2288147" y="77273"/>
                  <a:pt x="2291348" y="96296"/>
                  <a:pt x="2279561" y="103031"/>
                </a:cubicBezTo>
                <a:cubicBezTo>
                  <a:pt x="2256889" y="115987"/>
                  <a:pt x="2227779" y="110244"/>
                  <a:pt x="2202288" y="115909"/>
                </a:cubicBezTo>
                <a:cubicBezTo>
                  <a:pt x="2189036" y="118854"/>
                  <a:pt x="2176530" y="124495"/>
                  <a:pt x="2163651" y="128788"/>
                </a:cubicBezTo>
                <a:cubicBezTo>
                  <a:pt x="2146479" y="124495"/>
                  <a:pt x="2125957" y="126966"/>
                  <a:pt x="2112135" y="115909"/>
                </a:cubicBezTo>
                <a:cubicBezTo>
                  <a:pt x="2101535" y="107429"/>
                  <a:pt x="2112696" y="79193"/>
                  <a:pt x="2099257" y="77273"/>
                </a:cubicBezTo>
                <a:cubicBezTo>
                  <a:pt x="2072379" y="73433"/>
                  <a:pt x="2021983" y="103031"/>
                  <a:pt x="2021983" y="103031"/>
                </a:cubicBezTo>
                <a:cubicBezTo>
                  <a:pt x="2018434" y="106580"/>
                  <a:pt x="1959380" y="170685"/>
                  <a:pt x="1944710" y="167425"/>
                </a:cubicBezTo>
                <a:cubicBezTo>
                  <a:pt x="1914490" y="160709"/>
                  <a:pt x="1896806" y="125698"/>
                  <a:pt x="1867437" y="115909"/>
                </a:cubicBezTo>
                <a:lnTo>
                  <a:pt x="1828800" y="103031"/>
                </a:lnTo>
                <a:cubicBezTo>
                  <a:pt x="1815921" y="107324"/>
                  <a:pt x="1802306" y="109838"/>
                  <a:pt x="1790164" y="115909"/>
                </a:cubicBezTo>
                <a:cubicBezTo>
                  <a:pt x="1776319" y="122831"/>
                  <a:pt x="1766886" y="139747"/>
                  <a:pt x="1751527" y="141667"/>
                </a:cubicBezTo>
                <a:cubicBezTo>
                  <a:pt x="1729806" y="144382"/>
                  <a:pt x="1708598" y="133081"/>
                  <a:pt x="1687133" y="128788"/>
                </a:cubicBezTo>
                <a:cubicBezTo>
                  <a:pt x="1662448" y="54735"/>
                  <a:pt x="1694646" y="108397"/>
                  <a:pt x="1635617" y="103031"/>
                </a:cubicBezTo>
                <a:cubicBezTo>
                  <a:pt x="1600362" y="99826"/>
                  <a:pt x="1532586" y="77273"/>
                  <a:pt x="1532586" y="77273"/>
                </a:cubicBezTo>
                <a:cubicBezTo>
                  <a:pt x="1519707" y="81566"/>
                  <a:pt x="1503549" y="80553"/>
                  <a:pt x="1493950" y="90152"/>
                </a:cubicBezTo>
                <a:cubicBezTo>
                  <a:pt x="1451021" y="133081"/>
                  <a:pt x="1519707" y="141667"/>
                  <a:pt x="1442434" y="115909"/>
                </a:cubicBezTo>
                <a:cubicBezTo>
                  <a:pt x="1362103" y="169463"/>
                  <a:pt x="1445142" y="128788"/>
                  <a:pt x="1365161" y="128788"/>
                </a:cubicBezTo>
                <a:cubicBezTo>
                  <a:pt x="1334805" y="128788"/>
                  <a:pt x="1305060" y="137374"/>
                  <a:pt x="1275009" y="141667"/>
                </a:cubicBezTo>
                <a:cubicBezTo>
                  <a:pt x="1262130" y="137374"/>
                  <a:pt x="1247668" y="136318"/>
                  <a:pt x="1236372" y="128788"/>
                </a:cubicBezTo>
                <a:cubicBezTo>
                  <a:pt x="1221217" y="118685"/>
                  <a:pt x="1215595" y="93724"/>
                  <a:pt x="1197735" y="90152"/>
                </a:cubicBezTo>
                <a:cubicBezTo>
                  <a:pt x="1167969" y="84199"/>
                  <a:pt x="1137634" y="98738"/>
                  <a:pt x="1107583" y="103031"/>
                </a:cubicBezTo>
                <a:cubicBezTo>
                  <a:pt x="1048966" y="190958"/>
                  <a:pt x="1108937" y="123026"/>
                  <a:pt x="1068947" y="103031"/>
                </a:cubicBezTo>
                <a:cubicBezTo>
                  <a:pt x="1056805" y="96960"/>
                  <a:pt x="1043189" y="111616"/>
                  <a:pt x="1030310" y="115909"/>
                </a:cubicBezTo>
                <a:cubicBezTo>
                  <a:pt x="941702" y="86375"/>
                  <a:pt x="1048832" y="115909"/>
                  <a:pt x="888643" y="115909"/>
                </a:cubicBezTo>
                <a:cubicBezTo>
                  <a:pt x="858287" y="115909"/>
                  <a:pt x="828541" y="107324"/>
                  <a:pt x="798490" y="103031"/>
                </a:cubicBezTo>
                <a:cubicBezTo>
                  <a:pt x="721218" y="77273"/>
                  <a:pt x="789904" y="85859"/>
                  <a:pt x="746975" y="128788"/>
                </a:cubicBezTo>
                <a:cubicBezTo>
                  <a:pt x="737375" y="138387"/>
                  <a:pt x="721217" y="137374"/>
                  <a:pt x="708338" y="141667"/>
                </a:cubicBezTo>
                <a:cubicBezTo>
                  <a:pt x="682580" y="137374"/>
                  <a:pt x="654421" y="140466"/>
                  <a:pt x="631065" y="128788"/>
                </a:cubicBezTo>
                <a:cubicBezTo>
                  <a:pt x="617221" y="121866"/>
                  <a:pt x="616252" y="101097"/>
                  <a:pt x="605307" y="90152"/>
                </a:cubicBezTo>
                <a:cubicBezTo>
                  <a:pt x="594362" y="79207"/>
                  <a:pt x="579550" y="72980"/>
                  <a:pt x="566671" y="64394"/>
                </a:cubicBezTo>
                <a:cubicBezTo>
                  <a:pt x="468631" y="97074"/>
                  <a:pt x="516021" y="84827"/>
                  <a:pt x="425003" y="103031"/>
                </a:cubicBezTo>
                <a:cubicBezTo>
                  <a:pt x="412124" y="98738"/>
                  <a:pt x="396967" y="98633"/>
                  <a:pt x="386366" y="90152"/>
                </a:cubicBezTo>
                <a:cubicBezTo>
                  <a:pt x="374279" y="80483"/>
                  <a:pt x="375293" y="56410"/>
                  <a:pt x="360609" y="51515"/>
                </a:cubicBezTo>
                <a:cubicBezTo>
                  <a:pt x="343817" y="45918"/>
                  <a:pt x="326265" y="60101"/>
                  <a:pt x="309093" y="64394"/>
                </a:cubicBezTo>
                <a:cubicBezTo>
                  <a:pt x="223351" y="50103"/>
                  <a:pt x="257933" y="51515"/>
                  <a:pt x="206062" y="51515"/>
                </a:cubicBezTo>
                <a:lnTo>
                  <a:pt x="206062" y="51515"/>
                </a:lnTo>
                <a:lnTo>
                  <a:pt x="103031" y="3863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143" y="853116"/>
            <a:ext cx="309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the ocean goes away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2498" y="3901582"/>
            <a:ext cx="8293994" cy="1292835"/>
          </a:xfrm>
          <a:custGeom>
            <a:avLst/>
            <a:gdLst>
              <a:gd name="connsiteX0" fmla="*/ 8195625 w 8293994"/>
              <a:gd name="connsiteY0" fmla="*/ 0 h 1292835"/>
              <a:gd name="connsiteX1" fmla="*/ 8293994 w 8293994"/>
              <a:gd name="connsiteY1" fmla="*/ 0 h 1292835"/>
              <a:gd name="connsiteX2" fmla="*/ 8293994 w 8293994"/>
              <a:gd name="connsiteY2" fmla="*/ 1292835 h 1292835"/>
              <a:gd name="connsiteX3" fmla="*/ 0 w 8293994"/>
              <a:gd name="connsiteY3" fmla="*/ 1279976 h 1292835"/>
              <a:gd name="connsiteX4" fmla="*/ 1094704 w 8293994"/>
              <a:gd name="connsiteY4" fmla="*/ 1254218 h 1292835"/>
              <a:gd name="connsiteX5" fmla="*/ 1133340 w 8293994"/>
              <a:gd name="connsiteY5" fmla="*/ 1228461 h 1292835"/>
              <a:gd name="connsiteX6" fmla="*/ 1184856 w 8293994"/>
              <a:gd name="connsiteY6" fmla="*/ 1215582 h 1292835"/>
              <a:gd name="connsiteX7" fmla="*/ 1223493 w 8293994"/>
              <a:gd name="connsiteY7" fmla="*/ 1202703 h 1292835"/>
              <a:gd name="connsiteX8" fmla="*/ 1390918 w 8293994"/>
              <a:gd name="connsiteY8" fmla="*/ 1176945 h 1292835"/>
              <a:gd name="connsiteX9" fmla="*/ 1455312 w 8293994"/>
              <a:gd name="connsiteY9" fmla="*/ 1164066 h 1292835"/>
              <a:gd name="connsiteX10" fmla="*/ 1493949 w 8293994"/>
              <a:gd name="connsiteY10" fmla="*/ 1138309 h 1292835"/>
              <a:gd name="connsiteX11" fmla="*/ 1803042 w 8293994"/>
              <a:gd name="connsiteY11" fmla="*/ 1112551 h 1292835"/>
              <a:gd name="connsiteX12" fmla="*/ 2034862 w 8293994"/>
              <a:gd name="connsiteY12" fmla="*/ 1048157 h 1292835"/>
              <a:gd name="connsiteX13" fmla="*/ 2150771 w 8293994"/>
              <a:gd name="connsiteY13" fmla="*/ 1009520 h 1292835"/>
              <a:gd name="connsiteX14" fmla="*/ 2189408 w 8293994"/>
              <a:gd name="connsiteY14" fmla="*/ 983762 h 1292835"/>
              <a:gd name="connsiteX15" fmla="*/ 2240924 w 8293994"/>
              <a:gd name="connsiteY15" fmla="*/ 970883 h 1292835"/>
              <a:gd name="connsiteX16" fmla="*/ 2292439 w 8293994"/>
              <a:gd name="connsiteY16" fmla="*/ 932247 h 1292835"/>
              <a:gd name="connsiteX17" fmla="*/ 2408349 w 8293994"/>
              <a:gd name="connsiteY17" fmla="*/ 854973 h 1292835"/>
              <a:gd name="connsiteX18" fmla="*/ 2446986 w 8293994"/>
              <a:gd name="connsiteY18" fmla="*/ 842095 h 1292835"/>
              <a:gd name="connsiteX19" fmla="*/ 2485622 w 8293994"/>
              <a:gd name="connsiteY19" fmla="*/ 816337 h 1292835"/>
              <a:gd name="connsiteX20" fmla="*/ 2562895 w 8293994"/>
              <a:gd name="connsiteY20" fmla="*/ 764821 h 1292835"/>
              <a:gd name="connsiteX21" fmla="*/ 2601532 w 8293994"/>
              <a:gd name="connsiteY21" fmla="*/ 739064 h 1292835"/>
              <a:gd name="connsiteX22" fmla="*/ 2678805 w 8293994"/>
              <a:gd name="connsiteY22" fmla="*/ 687548 h 1292835"/>
              <a:gd name="connsiteX23" fmla="*/ 2756079 w 8293994"/>
              <a:gd name="connsiteY23" fmla="*/ 610275 h 1292835"/>
              <a:gd name="connsiteX24" fmla="*/ 2846231 w 8293994"/>
              <a:gd name="connsiteY24" fmla="*/ 584517 h 1292835"/>
              <a:gd name="connsiteX25" fmla="*/ 2884867 w 8293994"/>
              <a:gd name="connsiteY25" fmla="*/ 571638 h 1292835"/>
              <a:gd name="connsiteX26" fmla="*/ 3039414 w 8293994"/>
              <a:gd name="connsiteY26" fmla="*/ 533002 h 1292835"/>
              <a:gd name="connsiteX27" fmla="*/ 3116687 w 8293994"/>
              <a:gd name="connsiteY27" fmla="*/ 520123 h 1292835"/>
              <a:gd name="connsiteX28" fmla="*/ 3219718 w 8293994"/>
              <a:gd name="connsiteY28" fmla="*/ 507244 h 1292835"/>
              <a:gd name="connsiteX29" fmla="*/ 3258355 w 8293994"/>
              <a:gd name="connsiteY29" fmla="*/ 494365 h 1292835"/>
              <a:gd name="connsiteX30" fmla="*/ 3309870 w 8293994"/>
              <a:gd name="connsiteY30" fmla="*/ 481486 h 1292835"/>
              <a:gd name="connsiteX31" fmla="*/ 3400022 w 8293994"/>
              <a:gd name="connsiteY31" fmla="*/ 442849 h 1292835"/>
              <a:gd name="connsiteX32" fmla="*/ 3863662 w 8293994"/>
              <a:gd name="connsiteY32" fmla="*/ 391334 h 1292835"/>
              <a:gd name="connsiteX33" fmla="*/ 3979571 w 8293994"/>
              <a:gd name="connsiteY33" fmla="*/ 326940 h 1292835"/>
              <a:gd name="connsiteX34" fmla="*/ 4056845 w 8293994"/>
              <a:gd name="connsiteY34" fmla="*/ 262545 h 1292835"/>
              <a:gd name="connsiteX35" fmla="*/ 4597757 w 8293994"/>
              <a:gd name="connsiteY35" fmla="*/ 249666 h 1292835"/>
              <a:gd name="connsiteX36" fmla="*/ 4636394 w 8293994"/>
              <a:gd name="connsiteY36" fmla="*/ 236788 h 1292835"/>
              <a:gd name="connsiteX37" fmla="*/ 4752304 w 8293994"/>
              <a:gd name="connsiteY37" fmla="*/ 211030 h 1292835"/>
              <a:gd name="connsiteX38" fmla="*/ 4855335 w 8293994"/>
              <a:gd name="connsiteY38" fmla="*/ 198151 h 1292835"/>
              <a:gd name="connsiteX39" fmla="*/ 4971245 w 8293994"/>
              <a:gd name="connsiteY39" fmla="*/ 185272 h 1292835"/>
              <a:gd name="connsiteX40" fmla="*/ 5022760 w 8293994"/>
              <a:gd name="connsiteY40" fmla="*/ 172393 h 1292835"/>
              <a:gd name="connsiteX41" fmla="*/ 5331853 w 8293994"/>
              <a:gd name="connsiteY41" fmla="*/ 159514 h 1292835"/>
              <a:gd name="connsiteX42" fmla="*/ 5422005 w 8293994"/>
              <a:gd name="connsiteY42" fmla="*/ 133757 h 1292835"/>
              <a:gd name="connsiteX43" fmla="*/ 5499279 w 8293994"/>
              <a:gd name="connsiteY43" fmla="*/ 120878 h 1292835"/>
              <a:gd name="connsiteX44" fmla="*/ 5718219 w 8293994"/>
              <a:gd name="connsiteY44" fmla="*/ 107999 h 1292835"/>
              <a:gd name="connsiteX45" fmla="*/ 5937160 w 8293994"/>
              <a:gd name="connsiteY45" fmla="*/ 133757 h 1292835"/>
              <a:gd name="connsiteX46" fmla="*/ 6027312 w 8293994"/>
              <a:gd name="connsiteY46" fmla="*/ 120878 h 1292835"/>
              <a:gd name="connsiteX47" fmla="*/ 6400800 w 8293994"/>
              <a:gd name="connsiteY47" fmla="*/ 107999 h 1292835"/>
              <a:gd name="connsiteX48" fmla="*/ 6774287 w 8293994"/>
              <a:gd name="connsiteY48" fmla="*/ 82241 h 1292835"/>
              <a:gd name="connsiteX49" fmla="*/ 6825802 w 8293994"/>
              <a:gd name="connsiteY49" fmla="*/ 95120 h 1292835"/>
              <a:gd name="connsiteX50" fmla="*/ 6967470 w 8293994"/>
              <a:gd name="connsiteY50" fmla="*/ 107999 h 1292835"/>
              <a:gd name="connsiteX51" fmla="*/ 7018986 w 8293994"/>
              <a:gd name="connsiteY51" fmla="*/ 120878 h 1292835"/>
              <a:gd name="connsiteX52" fmla="*/ 7134895 w 8293994"/>
              <a:gd name="connsiteY52" fmla="*/ 133757 h 1292835"/>
              <a:gd name="connsiteX53" fmla="*/ 7173532 w 8293994"/>
              <a:gd name="connsiteY53" fmla="*/ 120878 h 1292835"/>
              <a:gd name="connsiteX54" fmla="*/ 7250805 w 8293994"/>
              <a:gd name="connsiteY54" fmla="*/ 95120 h 1292835"/>
              <a:gd name="connsiteX55" fmla="*/ 7289442 w 8293994"/>
              <a:gd name="connsiteY55" fmla="*/ 69362 h 1292835"/>
              <a:gd name="connsiteX56" fmla="*/ 7328079 w 8293994"/>
              <a:gd name="connsiteY56" fmla="*/ 56483 h 1292835"/>
              <a:gd name="connsiteX57" fmla="*/ 7418231 w 8293994"/>
              <a:gd name="connsiteY57" fmla="*/ 43604 h 1292835"/>
              <a:gd name="connsiteX58" fmla="*/ 7585656 w 8293994"/>
              <a:gd name="connsiteY58" fmla="*/ 17847 h 1292835"/>
              <a:gd name="connsiteX59" fmla="*/ 7624293 w 8293994"/>
              <a:gd name="connsiteY59" fmla="*/ 43604 h 1292835"/>
              <a:gd name="connsiteX60" fmla="*/ 7765960 w 8293994"/>
              <a:gd name="connsiteY60" fmla="*/ 56483 h 1292835"/>
              <a:gd name="connsiteX61" fmla="*/ 7817476 w 8293994"/>
              <a:gd name="connsiteY61" fmla="*/ 69362 h 1292835"/>
              <a:gd name="connsiteX62" fmla="*/ 7959143 w 8293994"/>
              <a:gd name="connsiteY62" fmla="*/ 82241 h 1292835"/>
              <a:gd name="connsiteX63" fmla="*/ 7997780 w 8293994"/>
              <a:gd name="connsiteY63" fmla="*/ 69362 h 1292835"/>
              <a:gd name="connsiteX64" fmla="*/ 8075053 w 8293994"/>
              <a:gd name="connsiteY64" fmla="*/ 56483 h 1292835"/>
              <a:gd name="connsiteX65" fmla="*/ 8113690 w 8293994"/>
              <a:gd name="connsiteY65" fmla="*/ 30726 h 129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293994" h="1292835">
                <a:moveTo>
                  <a:pt x="8195625" y="0"/>
                </a:moveTo>
                <a:lnTo>
                  <a:pt x="8293994" y="0"/>
                </a:lnTo>
                <a:lnTo>
                  <a:pt x="8293994" y="1292835"/>
                </a:lnTo>
                <a:lnTo>
                  <a:pt x="0" y="1279976"/>
                </a:lnTo>
                <a:lnTo>
                  <a:pt x="1094704" y="1254218"/>
                </a:lnTo>
                <a:cubicBezTo>
                  <a:pt x="1094704" y="1254218"/>
                  <a:pt x="1119113" y="1234558"/>
                  <a:pt x="1133340" y="1228461"/>
                </a:cubicBezTo>
                <a:cubicBezTo>
                  <a:pt x="1149609" y="1221489"/>
                  <a:pt x="1167837" y="1220445"/>
                  <a:pt x="1184856" y="1215582"/>
                </a:cubicBezTo>
                <a:cubicBezTo>
                  <a:pt x="1197909" y="1211852"/>
                  <a:pt x="1210614" y="1206996"/>
                  <a:pt x="1223493" y="1202703"/>
                </a:cubicBezTo>
                <a:cubicBezTo>
                  <a:pt x="1506263" y="1174426"/>
                  <a:pt x="1267149" y="1207887"/>
                  <a:pt x="1390918" y="1176945"/>
                </a:cubicBezTo>
                <a:cubicBezTo>
                  <a:pt x="1412154" y="1171636"/>
                  <a:pt x="1434816" y="1171752"/>
                  <a:pt x="1455312" y="1164066"/>
                </a:cubicBezTo>
                <a:cubicBezTo>
                  <a:pt x="1469805" y="1158631"/>
                  <a:pt x="1478590" y="1140229"/>
                  <a:pt x="1493949" y="1138309"/>
                </a:cubicBezTo>
                <a:cubicBezTo>
                  <a:pt x="1883453" y="1089622"/>
                  <a:pt x="1662915" y="1159260"/>
                  <a:pt x="1803042" y="1112551"/>
                </a:cubicBezTo>
                <a:cubicBezTo>
                  <a:pt x="1988438" y="1097101"/>
                  <a:pt x="1914576" y="1128346"/>
                  <a:pt x="2034862" y="1048157"/>
                </a:cubicBezTo>
                <a:cubicBezTo>
                  <a:pt x="2068749" y="1025566"/>
                  <a:pt x="2113178" y="1025184"/>
                  <a:pt x="2150771" y="1009520"/>
                </a:cubicBezTo>
                <a:cubicBezTo>
                  <a:pt x="2165059" y="1003567"/>
                  <a:pt x="2176529" y="992348"/>
                  <a:pt x="2189408" y="983762"/>
                </a:cubicBezTo>
                <a:cubicBezTo>
                  <a:pt x="2206580" y="979469"/>
                  <a:pt x="2225092" y="978799"/>
                  <a:pt x="2240924" y="970883"/>
                </a:cubicBezTo>
                <a:cubicBezTo>
                  <a:pt x="2260122" y="961284"/>
                  <a:pt x="2275267" y="945126"/>
                  <a:pt x="2292439" y="932247"/>
                </a:cubicBezTo>
                <a:cubicBezTo>
                  <a:pt x="2329588" y="904386"/>
                  <a:pt x="2368239" y="878370"/>
                  <a:pt x="2408349" y="854973"/>
                </a:cubicBezTo>
                <a:cubicBezTo>
                  <a:pt x="2420075" y="848133"/>
                  <a:pt x="2434844" y="848166"/>
                  <a:pt x="2446986" y="842095"/>
                </a:cubicBezTo>
                <a:cubicBezTo>
                  <a:pt x="2460830" y="835173"/>
                  <a:pt x="2472743" y="824923"/>
                  <a:pt x="2485622" y="816337"/>
                </a:cubicBezTo>
                <a:cubicBezTo>
                  <a:pt x="2541538" y="797698"/>
                  <a:pt x="2514660" y="813058"/>
                  <a:pt x="2562895" y="764821"/>
                </a:cubicBezTo>
                <a:cubicBezTo>
                  <a:pt x="2573840" y="753876"/>
                  <a:pt x="2588653" y="747650"/>
                  <a:pt x="2601532" y="739064"/>
                </a:cubicBezTo>
                <a:lnTo>
                  <a:pt x="2678805" y="687548"/>
                </a:lnTo>
                <a:cubicBezTo>
                  <a:pt x="2709114" y="667342"/>
                  <a:pt x="2730321" y="636033"/>
                  <a:pt x="2756079" y="610275"/>
                </a:cubicBezTo>
                <a:cubicBezTo>
                  <a:pt x="2848714" y="579396"/>
                  <a:pt x="2733032" y="616860"/>
                  <a:pt x="2846231" y="584517"/>
                </a:cubicBezTo>
                <a:cubicBezTo>
                  <a:pt x="2859284" y="580788"/>
                  <a:pt x="2871511" y="574066"/>
                  <a:pt x="2884867" y="571638"/>
                </a:cubicBezTo>
                <a:cubicBezTo>
                  <a:pt x="3028751" y="545477"/>
                  <a:pt x="2944847" y="580284"/>
                  <a:pt x="3039414" y="533002"/>
                </a:cubicBezTo>
                <a:cubicBezTo>
                  <a:pt x="3065172" y="528709"/>
                  <a:pt x="3090836" y="523816"/>
                  <a:pt x="3116687" y="520123"/>
                </a:cubicBezTo>
                <a:cubicBezTo>
                  <a:pt x="3150950" y="515228"/>
                  <a:pt x="3185665" y="513435"/>
                  <a:pt x="3219718" y="507244"/>
                </a:cubicBezTo>
                <a:cubicBezTo>
                  <a:pt x="3233075" y="504815"/>
                  <a:pt x="3245302" y="498095"/>
                  <a:pt x="3258355" y="494365"/>
                </a:cubicBezTo>
                <a:cubicBezTo>
                  <a:pt x="3275374" y="489502"/>
                  <a:pt x="3293297" y="487701"/>
                  <a:pt x="3309870" y="481486"/>
                </a:cubicBezTo>
                <a:cubicBezTo>
                  <a:pt x="3328357" y="474553"/>
                  <a:pt x="3375112" y="444195"/>
                  <a:pt x="3400022" y="442849"/>
                </a:cubicBezTo>
                <a:cubicBezTo>
                  <a:pt x="3861102" y="417926"/>
                  <a:pt x="3756086" y="552699"/>
                  <a:pt x="3863662" y="391334"/>
                </a:cubicBezTo>
                <a:cubicBezTo>
                  <a:pt x="3916130" y="373844"/>
                  <a:pt x="3926431" y="374175"/>
                  <a:pt x="3979571" y="326940"/>
                </a:cubicBezTo>
                <a:cubicBezTo>
                  <a:pt x="4063779" y="252088"/>
                  <a:pt x="3974174" y="290102"/>
                  <a:pt x="4056845" y="262545"/>
                </a:cubicBezTo>
                <a:cubicBezTo>
                  <a:pt x="4237149" y="258252"/>
                  <a:pt x="4417580" y="257674"/>
                  <a:pt x="4597757" y="249666"/>
                </a:cubicBezTo>
                <a:cubicBezTo>
                  <a:pt x="4611319" y="249063"/>
                  <a:pt x="4623341" y="240517"/>
                  <a:pt x="4636394" y="236788"/>
                </a:cubicBezTo>
                <a:cubicBezTo>
                  <a:pt x="4666310" y="228241"/>
                  <a:pt x="4723528" y="215457"/>
                  <a:pt x="4752304" y="211030"/>
                </a:cubicBezTo>
                <a:cubicBezTo>
                  <a:pt x="4786512" y="205767"/>
                  <a:pt x="4820961" y="202195"/>
                  <a:pt x="4855335" y="198151"/>
                </a:cubicBezTo>
                <a:cubicBezTo>
                  <a:pt x="4893943" y="193609"/>
                  <a:pt x="4932823" y="191183"/>
                  <a:pt x="4971245" y="185272"/>
                </a:cubicBezTo>
                <a:cubicBezTo>
                  <a:pt x="4988739" y="182581"/>
                  <a:pt x="5005588" y="176686"/>
                  <a:pt x="5022760" y="172393"/>
                </a:cubicBezTo>
                <a:cubicBezTo>
                  <a:pt x="5125791" y="168100"/>
                  <a:pt x="5228995" y="166861"/>
                  <a:pt x="5331853" y="159514"/>
                </a:cubicBezTo>
                <a:cubicBezTo>
                  <a:pt x="5373184" y="156562"/>
                  <a:pt x="5384488" y="142094"/>
                  <a:pt x="5422005" y="133757"/>
                </a:cubicBezTo>
                <a:cubicBezTo>
                  <a:pt x="5447497" y="128092"/>
                  <a:pt x="5473264" y="123140"/>
                  <a:pt x="5499279" y="120878"/>
                </a:cubicBezTo>
                <a:cubicBezTo>
                  <a:pt x="5572110" y="114545"/>
                  <a:pt x="5645239" y="112292"/>
                  <a:pt x="5718219" y="107999"/>
                </a:cubicBezTo>
                <a:cubicBezTo>
                  <a:pt x="5740869" y="110830"/>
                  <a:pt x="5920459" y="133757"/>
                  <a:pt x="5937160" y="133757"/>
                </a:cubicBezTo>
                <a:cubicBezTo>
                  <a:pt x="5967516" y="133757"/>
                  <a:pt x="5997261" y="125171"/>
                  <a:pt x="6027312" y="120878"/>
                </a:cubicBezTo>
                <a:cubicBezTo>
                  <a:pt x="6151808" y="116585"/>
                  <a:pt x="6276385" y="114220"/>
                  <a:pt x="6400800" y="107999"/>
                </a:cubicBezTo>
                <a:cubicBezTo>
                  <a:pt x="6608471" y="97615"/>
                  <a:pt x="6513193" y="82241"/>
                  <a:pt x="6774287" y="82241"/>
                </a:cubicBezTo>
                <a:cubicBezTo>
                  <a:pt x="6791987" y="82241"/>
                  <a:pt x="6808630" y="90827"/>
                  <a:pt x="6825802" y="95120"/>
                </a:cubicBezTo>
                <a:cubicBezTo>
                  <a:pt x="6873025" y="99413"/>
                  <a:pt x="6920469" y="101732"/>
                  <a:pt x="6967470" y="107999"/>
                </a:cubicBezTo>
                <a:cubicBezTo>
                  <a:pt x="6985015" y="110338"/>
                  <a:pt x="7001491" y="118186"/>
                  <a:pt x="7018986" y="120878"/>
                </a:cubicBezTo>
                <a:cubicBezTo>
                  <a:pt x="7057408" y="126789"/>
                  <a:pt x="7096259" y="129464"/>
                  <a:pt x="7134895" y="133757"/>
                </a:cubicBezTo>
                <a:lnTo>
                  <a:pt x="7173532" y="120878"/>
                </a:lnTo>
                <a:cubicBezTo>
                  <a:pt x="7199290" y="112292"/>
                  <a:pt x="7225994" y="106147"/>
                  <a:pt x="7250805" y="95120"/>
                </a:cubicBezTo>
                <a:cubicBezTo>
                  <a:pt x="7264950" y="88833"/>
                  <a:pt x="7275597" y="76284"/>
                  <a:pt x="7289442" y="69362"/>
                </a:cubicBezTo>
                <a:cubicBezTo>
                  <a:pt x="7301584" y="63291"/>
                  <a:pt x="7315200" y="60776"/>
                  <a:pt x="7328079" y="56483"/>
                </a:cubicBezTo>
                <a:cubicBezTo>
                  <a:pt x="7358130" y="52190"/>
                  <a:pt x="7388465" y="49557"/>
                  <a:pt x="7418231" y="43604"/>
                </a:cubicBezTo>
                <a:cubicBezTo>
                  <a:pt x="7507499" y="25751"/>
                  <a:pt x="7412526" y="4530"/>
                  <a:pt x="7585656" y="17847"/>
                </a:cubicBezTo>
                <a:cubicBezTo>
                  <a:pt x="7601089" y="19034"/>
                  <a:pt x="7611414" y="35018"/>
                  <a:pt x="7624293" y="43604"/>
                </a:cubicBezTo>
                <a:cubicBezTo>
                  <a:pt x="7671515" y="47897"/>
                  <a:pt x="7718959" y="50216"/>
                  <a:pt x="7765960" y="56483"/>
                </a:cubicBezTo>
                <a:cubicBezTo>
                  <a:pt x="7783505" y="58822"/>
                  <a:pt x="7799931" y="67023"/>
                  <a:pt x="7817476" y="69362"/>
                </a:cubicBezTo>
                <a:cubicBezTo>
                  <a:pt x="7864477" y="75629"/>
                  <a:pt x="7911921" y="77948"/>
                  <a:pt x="7959143" y="82241"/>
                </a:cubicBezTo>
                <a:cubicBezTo>
                  <a:pt x="7972022" y="77948"/>
                  <a:pt x="7984528" y="72307"/>
                  <a:pt x="7997780" y="69362"/>
                </a:cubicBezTo>
                <a:cubicBezTo>
                  <a:pt x="8023271" y="63697"/>
                  <a:pt x="8050280" y="64741"/>
                  <a:pt x="8075053" y="56483"/>
                </a:cubicBezTo>
                <a:cubicBezTo>
                  <a:pt x="8089737" y="51588"/>
                  <a:pt x="8099599" y="37131"/>
                  <a:pt x="8113690" y="30726"/>
                </a:cubicBezTo>
                <a:close/>
              </a:path>
            </a:pathLst>
          </a:cu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877" y="4895175"/>
            <a:ext cx="9150877" cy="1254469"/>
          </a:xfrm>
          <a:custGeom>
            <a:avLst/>
            <a:gdLst>
              <a:gd name="connsiteX0" fmla="*/ 8745277 w 9150877"/>
              <a:gd name="connsiteY0" fmla="*/ 113823 h 1254469"/>
              <a:gd name="connsiteX1" fmla="*/ 8746984 w 9150877"/>
              <a:gd name="connsiteY1" fmla="*/ 115523 h 1254469"/>
              <a:gd name="connsiteX2" fmla="*/ 8746476 w 9150877"/>
              <a:gd name="connsiteY2" fmla="*/ 115055 h 1254469"/>
              <a:gd name="connsiteX3" fmla="*/ 8745277 w 9150877"/>
              <a:gd name="connsiteY3" fmla="*/ 113823 h 1254469"/>
              <a:gd name="connsiteX4" fmla="*/ 9112240 w 9150877"/>
              <a:gd name="connsiteY4" fmla="*/ 0 h 1254469"/>
              <a:gd name="connsiteX5" fmla="*/ 9150877 w 9150877"/>
              <a:gd name="connsiteY5" fmla="*/ 0 h 1254469"/>
              <a:gd name="connsiteX6" fmla="*/ 9137998 w 9150877"/>
              <a:gd name="connsiteY6" fmla="*/ 1254469 h 1254469"/>
              <a:gd name="connsiteX7" fmla="*/ 0 w 9150877"/>
              <a:gd name="connsiteY7" fmla="*/ 1254469 h 1254469"/>
              <a:gd name="connsiteX8" fmla="*/ 0 w 9150877"/>
              <a:gd name="connsiteY8" fmla="*/ 27778 h 1254469"/>
              <a:gd name="connsiteX9" fmla="*/ 71271 w 9150877"/>
              <a:gd name="connsiteY9" fmla="*/ 51553 h 1254469"/>
              <a:gd name="connsiteX10" fmla="*/ 174302 w 9150877"/>
              <a:gd name="connsiteY10" fmla="*/ 68738 h 1254469"/>
              <a:gd name="connsiteX11" fmla="*/ 277333 w 9150877"/>
              <a:gd name="connsiteY11" fmla="*/ 85922 h 1254469"/>
              <a:gd name="connsiteX12" fmla="*/ 328849 w 9150877"/>
              <a:gd name="connsiteY12" fmla="*/ 68738 h 1254469"/>
              <a:gd name="connsiteX13" fmla="*/ 354606 w 9150877"/>
              <a:gd name="connsiteY13" fmla="*/ 120292 h 1254469"/>
              <a:gd name="connsiteX14" fmla="*/ 393243 w 9150877"/>
              <a:gd name="connsiteY14" fmla="*/ 137476 h 1254469"/>
              <a:gd name="connsiteX15" fmla="*/ 534911 w 9150877"/>
              <a:gd name="connsiteY15" fmla="*/ 85922 h 1254469"/>
              <a:gd name="connsiteX16" fmla="*/ 573547 w 9150877"/>
              <a:gd name="connsiteY16" fmla="*/ 120292 h 1254469"/>
              <a:gd name="connsiteX17" fmla="*/ 599305 w 9150877"/>
              <a:gd name="connsiteY17" fmla="*/ 171844 h 1254469"/>
              <a:gd name="connsiteX18" fmla="*/ 676578 w 9150877"/>
              <a:gd name="connsiteY18" fmla="*/ 189029 h 1254469"/>
              <a:gd name="connsiteX19" fmla="*/ 715215 w 9150877"/>
              <a:gd name="connsiteY19" fmla="*/ 171844 h 1254469"/>
              <a:gd name="connsiteX20" fmla="*/ 766730 w 9150877"/>
              <a:gd name="connsiteY20" fmla="*/ 137476 h 1254469"/>
              <a:gd name="connsiteX21" fmla="*/ 856883 w 9150877"/>
              <a:gd name="connsiteY21" fmla="*/ 154660 h 1254469"/>
              <a:gd name="connsiteX22" fmla="*/ 998550 w 9150877"/>
              <a:gd name="connsiteY22" fmla="*/ 154660 h 1254469"/>
              <a:gd name="connsiteX23" fmla="*/ 1037187 w 9150877"/>
              <a:gd name="connsiteY23" fmla="*/ 137476 h 1254469"/>
              <a:gd name="connsiteX24" fmla="*/ 1075823 w 9150877"/>
              <a:gd name="connsiteY24" fmla="*/ 137476 h 1254469"/>
              <a:gd name="connsiteX25" fmla="*/ 1165975 w 9150877"/>
              <a:gd name="connsiteY25" fmla="*/ 120292 h 1254469"/>
              <a:gd name="connsiteX26" fmla="*/ 1204612 w 9150877"/>
              <a:gd name="connsiteY26" fmla="*/ 171844 h 1254469"/>
              <a:gd name="connsiteX27" fmla="*/ 1243249 w 9150877"/>
              <a:gd name="connsiteY27" fmla="*/ 189029 h 1254469"/>
              <a:gd name="connsiteX28" fmla="*/ 1333401 w 9150877"/>
              <a:gd name="connsiteY28" fmla="*/ 171844 h 1254469"/>
              <a:gd name="connsiteX29" fmla="*/ 1410674 w 9150877"/>
              <a:gd name="connsiteY29" fmla="*/ 154660 h 1254469"/>
              <a:gd name="connsiteX30" fmla="*/ 1462190 w 9150877"/>
              <a:gd name="connsiteY30" fmla="*/ 120292 h 1254469"/>
              <a:gd name="connsiteX31" fmla="*/ 1500826 w 9150877"/>
              <a:gd name="connsiteY31" fmla="*/ 103107 h 1254469"/>
              <a:gd name="connsiteX32" fmla="*/ 1603857 w 9150877"/>
              <a:gd name="connsiteY32" fmla="*/ 137476 h 1254469"/>
              <a:gd name="connsiteX33" fmla="*/ 1655373 w 9150877"/>
              <a:gd name="connsiteY33" fmla="*/ 171844 h 1254469"/>
              <a:gd name="connsiteX34" fmla="*/ 1719767 w 9150877"/>
              <a:gd name="connsiteY34" fmla="*/ 189029 h 1254469"/>
              <a:gd name="connsiteX35" fmla="*/ 1758404 w 9150877"/>
              <a:gd name="connsiteY35" fmla="*/ 154660 h 1254469"/>
              <a:gd name="connsiteX36" fmla="*/ 1797040 w 9150877"/>
              <a:gd name="connsiteY36" fmla="*/ 137476 h 1254469"/>
              <a:gd name="connsiteX37" fmla="*/ 1835677 w 9150877"/>
              <a:gd name="connsiteY37" fmla="*/ 154660 h 1254469"/>
              <a:gd name="connsiteX38" fmla="*/ 1912950 w 9150877"/>
              <a:gd name="connsiteY38" fmla="*/ 223399 h 1254469"/>
              <a:gd name="connsiteX39" fmla="*/ 1990223 w 9150877"/>
              <a:gd name="connsiteY39" fmla="*/ 137476 h 1254469"/>
              <a:gd name="connsiteX40" fmla="*/ 2067497 w 9150877"/>
              <a:gd name="connsiteY40" fmla="*/ 103107 h 1254469"/>
              <a:gd name="connsiteX41" fmla="*/ 2080375 w 9150877"/>
              <a:gd name="connsiteY41" fmla="*/ 154660 h 1254469"/>
              <a:gd name="connsiteX42" fmla="*/ 2131891 w 9150877"/>
              <a:gd name="connsiteY42" fmla="*/ 171844 h 1254469"/>
              <a:gd name="connsiteX43" fmla="*/ 2170528 w 9150877"/>
              <a:gd name="connsiteY43" fmla="*/ 154660 h 1254469"/>
              <a:gd name="connsiteX44" fmla="*/ 2247801 w 9150877"/>
              <a:gd name="connsiteY44" fmla="*/ 137476 h 1254469"/>
              <a:gd name="connsiteX45" fmla="*/ 2260680 w 9150877"/>
              <a:gd name="connsiteY45" fmla="*/ 85922 h 1254469"/>
              <a:gd name="connsiteX46" fmla="*/ 2325074 w 9150877"/>
              <a:gd name="connsiteY46" fmla="*/ 154660 h 1254469"/>
              <a:gd name="connsiteX47" fmla="*/ 2376590 w 9150877"/>
              <a:gd name="connsiteY47" fmla="*/ 171844 h 1254469"/>
              <a:gd name="connsiteX48" fmla="*/ 2415226 w 9150877"/>
              <a:gd name="connsiteY48" fmla="*/ 137476 h 1254469"/>
              <a:gd name="connsiteX49" fmla="*/ 2531136 w 9150877"/>
              <a:gd name="connsiteY49" fmla="*/ 120292 h 1254469"/>
              <a:gd name="connsiteX50" fmla="*/ 2621288 w 9150877"/>
              <a:gd name="connsiteY50" fmla="*/ 137476 h 1254469"/>
              <a:gd name="connsiteX51" fmla="*/ 2698561 w 9150877"/>
              <a:gd name="connsiteY51" fmla="*/ 120292 h 1254469"/>
              <a:gd name="connsiteX52" fmla="*/ 2788713 w 9150877"/>
              <a:gd name="connsiteY52" fmla="*/ 137476 h 1254469"/>
              <a:gd name="connsiteX53" fmla="*/ 2827350 w 9150877"/>
              <a:gd name="connsiteY53" fmla="*/ 154660 h 1254469"/>
              <a:gd name="connsiteX54" fmla="*/ 2904623 w 9150877"/>
              <a:gd name="connsiteY54" fmla="*/ 171844 h 1254469"/>
              <a:gd name="connsiteX55" fmla="*/ 2943260 w 9150877"/>
              <a:gd name="connsiteY55" fmla="*/ 137476 h 1254469"/>
              <a:gd name="connsiteX56" fmla="*/ 3059170 w 9150877"/>
              <a:gd name="connsiteY56" fmla="*/ 154660 h 1254469"/>
              <a:gd name="connsiteX57" fmla="*/ 3136443 w 9150877"/>
              <a:gd name="connsiteY57" fmla="*/ 120292 h 1254469"/>
              <a:gd name="connsiteX58" fmla="*/ 3252353 w 9150877"/>
              <a:gd name="connsiteY58" fmla="*/ 154660 h 1254469"/>
              <a:gd name="connsiteX59" fmla="*/ 3406899 w 9150877"/>
              <a:gd name="connsiteY59" fmla="*/ 189029 h 1254469"/>
              <a:gd name="connsiteX60" fmla="*/ 3445536 w 9150877"/>
              <a:gd name="connsiteY60" fmla="*/ 206214 h 1254469"/>
              <a:gd name="connsiteX61" fmla="*/ 3484173 w 9150877"/>
              <a:gd name="connsiteY61" fmla="*/ 189029 h 1254469"/>
              <a:gd name="connsiteX62" fmla="*/ 3509930 w 9150877"/>
              <a:gd name="connsiteY62" fmla="*/ 137476 h 1254469"/>
              <a:gd name="connsiteX63" fmla="*/ 3728871 w 9150877"/>
              <a:gd name="connsiteY63" fmla="*/ 120292 h 1254469"/>
              <a:gd name="connsiteX64" fmla="*/ 3806144 w 9150877"/>
              <a:gd name="connsiteY64" fmla="*/ 154660 h 1254469"/>
              <a:gd name="connsiteX65" fmla="*/ 3870539 w 9150877"/>
              <a:gd name="connsiteY65" fmla="*/ 240583 h 1254469"/>
              <a:gd name="connsiteX66" fmla="*/ 3909175 w 9150877"/>
              <a:gd name="connsiteY66" fmla="*/ 206214 h 1254469"/>
              <a:gd name="connsiteX67" fmla="*/ 3934933 w 9150877"/>
              <a:gd name="connsiteY67" fmla="*/ 154660 h 1254469"/>
              <a:gd name="connsiteX68" fmla="*/ 4102359 w 9150877"/>
              <a:gd name="connsiteY68" fmla="*/ 189029 h 1254469"/>
              <a:gd name="connsiteX69" fmla="*/ 4231147 w 9150877"/>
              <a:gd name="connsiteY69" fmla="*/ 154660 h 1254469"/>
              <a:gd name="connsiteX70" fmla="*/ 4244026 w 9150877"/>
              <a:gd name="connsiteY70" fmla="*/ 103107 h 1254469"/>
              <a:gd name="connsiteX71" fmla="*/ 4282663 w 9150877"/>
              <a:gd name="connsiteY71" fmla="*/ 137476 h 1254469"/>
              <a:gd name="connsiteX72" fmla="*/ 4398573 w 9150877"/>
              <a:gd name="connsiteY72" fmla="*/ 206214 h 1254469"/>
              <a:gd name="connsiteX73" fmla="*/ 4424330 w 9150877"/>
              <a:gd name="connsiteY73" fmla="*/ 154660 h 1254469"/>
              <a:gd name="connsiteX74" fmla="*/ 4527361 w 9150877"/>
              <a:gd name="connsiteY74" fmla="*/ 120292 h 1254469"/>
              <a:gd name="connsiteX75" fmla="*/ 4553119 w 9150877"/>
              <a:gd name="connsiteY75" fmla="*/ 171844 h 1254469"/>
              <a:gd name="connsiteX76" fmla="*/ 4591756 w 9150877"/>
              <a:gd name="connsiteY76" fmla="*/ 154660 h 1254469"/>
              <a:gd name="connsiteX77" fmla="*/ 4707666 w 9150877"/>
              <a:gd name="connsiteY77" fmla="*/ 154660 h 1254469"/>
              <a:gd name="connsiteX78" fmla="*/ 4746302 w 9150877"/>
              <a:gd name="connsiteY78" fmla="*/ 137476 h 1254469"/>
              <a:gd name="connsiteX79" fmla="*/ 4823575 w 9150877"/>
              <a:gd name="connsiteY79" fmla="*/ 85922 h 1254469"/>
              <a:gd name="connsiteX80" fmla="*/ 4900849 w 9150877"/>
              <a:gd name="connsiteY80" fmla="*/ 120292 h 1254469"/>
              <a:gd name="connsiteX81" fmla="*/ 4978122 w 9150877"/>
              <a:gd name="connsiteY81" fmla="*/ 137476 h 1254469"/>
              <a:gd name="connsiteX82" fmla="*/ 5042516 w 9150877"/>
              <a:gd name="connsiteY82" fmla="*/ 154660 h 1254469"/>
              <a:gd name="connsiteX83" fmla="*/ 5081153 w 9150877"/>
              <a:gd name="connsiteY83" fmla="*/ 137476 h 1254469"/>
              <a:gd name="connsiteX84" fmla="*/ 5158426 w 9150877"/>
              <a:gd name="connsiteY84" fmla="*/ 103107 h 1254469"/>
              <a:gd name="connsiteX85" fmla="*/ 5248578 w 9150877"/>
              <a:gd name="connsiteY85" fmla="*/ 154660 h 1254469"/>
              <a:gd name="connsiteX86" fmla="*/ 5338730 w 9150877"/>
              <a:gd name="connsiteY86" fmla="*/ 189029 h 1254469"/>
              <a:gd name="connsiteX87" fmla="*/ 5377367 w 9150877"/>
              <a:gd name="connsiteY87" fmla="*/ 154660 h 1254469"/>
              <a:gd name="connsiteX88" fmla="*/ 5416004 w 9150877"/>
              <a:gd name="connsiteY88" fmla="*/ 137476 h 1254469"/>
              <a:gd name="connsiteX89" fmla="*/ 5428883 w 9150877"/>
              <a:gd name="connsiteY89" fmla="*/ 85922 h 1254469"/>
              <a:gd name="connsiteX90" fmla="*/ 5467519 w 9150877"/>
              <a:gd name="connsiteY90" fmla="*/ 103107 h 1254469"/>
              <a:gd name="connsiteX91" fmla="*/ 5506156 w 9150877"/>
              <a:gd name="connsiteY91" fmla="*/ 137476 h 1254469"/>
              <a:gd name="connsiteX92" fmla="*/ 5622066 w 9150877"/>
              <a:gd name="connsiteY92" fmla="*/ 240583 h 1254469"/>
              <a:gd name="connsiteX93" fmla="*/ 5660702 w 9150877"/>
              <a:gd name="connsiteY93" fmla="*/ 223399 h 1254469"/>
              <a:gd name="connsiteX94" fmla="*/ 5673581 w 9150877"/>
              <a:gd name="connsiteY94" fmla="*/ 171844 h 1254469"/>
              <a:gd name="connsiteX95" fmla="*/ 5699339 w 9150877"/>
              <a:gd name="connsiteY95" fmla="*/ 103107 h 1254469"/>
              <a:gd name="connsiteX96" fmla="*/ 5737975 w 9150877"/>
              <a:gd name="connsiteY96" fmla="*/ 85922 h 1254469"/>
              <a:gd name="connsiteX97" fmla="*/ 5828128 w 9150877"/>
              <a:gd name="connsiteY97" fmla="*/ 120292 h 1254469"/>
              <a:gd name="connsiteX98" fmla="*/ 5874120 w 9150877"/>
              <a:gd name="connsiteY98" fmla="*/ 138905 h 1254469"/>
              <a:gd name="connsiteX99" fmla="*/ 5861476 w 9150877"/>
              <a:gd name="connsiteY99" fmla="*/ 135861 h 1254469"/>
              <a:gd name="connsiteX100" fmla="*/ 5854455 w 9150877"/>
              <a:gd name="connsiteY100" fmla="*/ 133566 h 1254469"/>
              <a:gd name="connsiteX101" fmla="*/ 5861316 w 9150877"/>
              <a:gd name="connsiteY101" fmla="*/ 135822 h 1254469"/>
              <a:gd name="connsiteX102" fmla="*/ 5861476 w 9150877"/>
              <a:gd name="connsiteY102" fmla="*/ 135861 h 1254469"/>
              <a:gd name="connsiteX103" fmla="*/ 5873486 w 9150877"/>
              <a:gd name="connsiteY103" fmla="*/ 139787 h 1254469"/>
              <a:gd name="connsiteX104" fmla="*/ 5918280 w 9150877"/>
              <a:gd name="connsiteY104" fmla="*/ 154660 h 1254469"/>
              <a:gd name="connsiteX105" fmla="*/ 5931159 w 9150877"/>
              <a:gd name="connsiteY105" fmla="*/ 103107 h 1254469"/>
              <a:gd name="connsiteX106" fmla="*/ 5995553 w 9150877"/>
              <a:gd name="connsiteY106" fmla="*/ 85922 h 1254469"/>
              <a:gd name="connsiteX107" fmla="*/ 6047068 w 9150877"/>
              <a:gd name="connsiteY107" fmla="*/ 68738 h 1254469"/>
              <a:gd name="connsiteX108" fmla="*/ 6124342 w 9150877"/>
              <a:gd name="connsiteY108" fmla="*/ 120292 h 1254469"/>
              <a:gd name="connsiteX109" fmla="*/ 6201615 w 9150877"/>
              <a:gd name="connsiteY109" fmla="*/ 154660 h 1254469"/>
              <a:gd name="connsiteX110" fmla="*/ 6278888 w 9150877"/>
              <a:gd name="connsiteY110" fmla="*/ 120292 h 1254469"/>
              <a:gd name="connsiteX111" fmla="*/ 6356161 w 9150877"/>
              <a:gd name="connsiteY111" fmla="*/ 120292 h 1254469"/>
              <a:gd name="connsiteX112" fmla="*/ 6394798 w 9150877"/>
              <a:gd name="connsiteY112" fmla="*/ 137476 h 1254469"/>
              <a:gd name="connsiteX113" fmla="*/ 6459192 w 9150877"/>
              <a:gd name="connsiteY113" fmla="*/ 154660 h 1254469"/>
              <a:gd name="connsiteX114" fmla="*/ 6510708 w 9150877"/>
              <a:gd name="connsiteY114" fmla="*/ 171844 h 1254469"/>
              <a:gd name="connsiteX115" fmla="*/ 6626618 w 9150877"/>
              <a:gd name="connsiteY115" fmla="*/ 103107 h 1254469"/>
              <a:gd name="connsiteX116" fmla="*/ 6652375 w 9150877"/>
              <a:gd name="connsiteY116" fmla="*/ 154660 h 1254469"/>
              <a:gd name="connsiteX117" fmla="*/ 6729649 w 9150877"/>
              <a:gd name="connsiteY117" fmla="*/ 189029 h 1254469"/>
              <a:gd name="connsiteX118" fmla="*/ 6755406 w 9150877"/>
              <a:gd name="connsiteY118" fmla="*/ 137476 h 1254469"/>
              <a:gd name="connsiteX119" fmla="*/ 6794043 w 9150877"/>
              <a:gd name="connsiteY119" fmla="*/ 85922 h 1254469"/>
              <a:gd name="connsiteX120" fmla="*/ 6832680 w 9150877"/>
              <a:gd name="connsiteY120" fmla="*/ 68738 h 1254469"/>
              <a:gd name="connsiteX121" fmla="*/ 6897074 w 9150877"/>
              <a:gd name="connsiteY121" fmla="*/ 137476 h 1254469"/>
              <a:gd name="connsiteX122" fmla="*/ 6935711 w 9150877"/>
              <a:gd name="connsiteY122" fmla="*/ 120292 h 1254469"/>
              <a:gd name="connsiteX123" fmla="*/ 7064499 w 9150877"/>
              <a:gd name="connsiteY123" fmla="*/ 85922 h 1254469"/>
              <a:gd name="connsiteX124" fmla="*/ 7077378 w 9150877"/>
              <a:gd name="connsiteY124" fmla="*/ 137476 h 1254469"/>
              <a:gd name="connsiteX125" fmla="*/ 7167530 w 9150877"/>
              <a:gd name="connsiteY125" fmla="*/ 189029 h 1254469"/>
              <a:gd name="connsiteX126" fmla="*/ 7206167 w 9150877"/>
              <a:gd name="connsiteY126" fmla="*/ 137476 h 1254469"/>
              <a:gd name="connsiteX127" fmla="*/ 7231925 w 9150877"/>
              <a:gd name="connsiteY127" fmla="*/ 85922 h 1254469"/>
              <a:gd name="connsiteX128" fmla="*/ 7270561 w 9150877"/>
              <a:gd name="connsiteY128" fmla="*/ 51553 h 1254469"/>
              <a:gd name="connsiteX129" fmla="*/ 7309198 w 9150877"/>
              <a:gd name="connsiteY129" fmla="*/ 68738 h 1254469"/>
              <a:gd name="connsiteX130" fmla="*/ 7322077 w 9150877"/>
              <a:gd name="connsiteY130" fmla="*/ 137476 h 1254469"/>
              <a:gd name="connsiteX131" fmla="*/ 7425108 w 9150877"/>
              <a:gd name="connsiteY131" fmla="*/ 154660 h 1254469"/>
              <a:gd name="connsiteX132" fmla="*/ 7656928 w 9150877"/>
              <a:gd name="connsiteY132" fmla="*/ 120292 h 1254469"/>
              <a:gd name="connsiteX133" fmla="*/ 7785716 w 9150877"/>
              <a:gd name="connsiteY133" fmla="*/ 154660 h 1254469"/>
              <a:gd name="connsiteX134" fmla="*/ 7824353 w 9150877"/>
              <a:gd name="connsiteY134" fmla="*/ 137476 h 1254469"/>
              <a:gd name="connsiteX135" fmla="*/ 7862990 w 9150877"/>
              <a:gd name="connsiteY135" fmla="*/ 154660 h 1254469"/>
              <a:gd name="connsiteX136" fmla="*/ 7901626 w 9150877"/>
              <a:gd name="connsiteY136" fmla="*/ 103107 h 1254469"/>
              <a:gd name="connsiteX137" fmla="*/ 7940263 w 9150877"/>
              <a:gd name="connsiteY137" fmla="*/ 120292 h 1254469"/>
              <a:gd name="connsiteX138" fmla="*/ 7978899 w 9150877"/>
              <a:gd name="connsiteY138" fmla="*/ 154660 h 1254469"/>
              <a:gd name="connsiteX139" fmla="*/ 8056173 w 9150877"/>
              <a:gd name="connsiteY139" fmla="*/ 154660 h 1254469"/>
              <a:gd name="connsiteX140" fmla="*/ 8081930 w 9150877"/>
              <a:gd name="connsiteY140" fmla="*/ 103107 h 1254469"/>
              <a:gd name="connsiteX141" fmla="*/ 8120567 w 9150877"/>
              <a:gd name="connsiteY141" fmla="*/ 85922 h 1254469"/>
              <a:gd name="connsiteX142" fmla="*/ 8159204 w 9150877"/>
              <a:gd name="connsiteY142" fmla="*/ 103107 h 1254469"/>
              <a:gd name="connsiteX143" fmla="*/ 8210719 w 9150877"/>
              <a:gd name="connsiteY143" fmla="*/ 120292 h 1254469"/>
              <a:gd name="connsiteX144" fmla="*/ 8481175 w 9150877"/>
              <a:gd name="connsiteY144" fmla="*/ 68738 h 1254469"/>
              <a:gd name="connsiteX145" fmla="*/ 8519812 w 9150877"/>
              <a:gd name="connsiteY145" fmla="*/ 85922 h 1254469"/>
              <a:gd name="connsiteX146" fmla="*/ 8558449 w 9150877"/>
              <a:gd name="connsiteY146" fmla="*/ 68738 h 1254469"/>
              <a:gd name="connsiteX147" fmla="*/ 8622843 w 9150877"/>
              <a:gd name="connsiteY147" fmla="*/ 51553 h 1254469"/>
              <a:gd name="connsiteX148" fmla="*/ 8712995 w 9150877"/>
              <a:gd name="connsiteY148" fmla="*/ 103107 h 1254469"/>
              <a:gd name="connsiteX149" fmla="*/ 8750100 w 9150877"/>
              <a:gd name="connsiteY149" fmla="*/ 118628 h 1254469"/>
              <a:gd name="connsiteX150" fmla="*/ 8746984 w 9150877"/>
              <a:gd name="connsiteY150" fmla="*/ 115523 h 1254469"/>
              <a:gd name="connsiteX151" fmla="*/ 8759529 w 9150877"/>
              <a:gd name="connsiteY151" fmla="*/ 127082 h 1254469"/>
              <a:gd name="connsiteX152" fmla="*/ 8790268 w 9150877"/>
              <a:gd name="connsiteY152" fmla="*/ 154660 h 1254469"/>
              <a:gd name="connsiteX153" fmla="*/ 8880421 w 9150877"/>
              <a:gd name="connsiteY153" fmla="*/ 154660 h 1254469"/>
              <a:gd name="connsiteX154" fmla="*/ 8906178 w 9150877"/>
              <a:gd name="connsiteY154" fmla="*/ 103107 h 1254469"/>
              <a:gd name="connsiteX155" fmla="*/ 9009209 w 9150877"/>
              <a:gd name="connsiteY155" fmla="*/ 68738 h 1254469"/>
              <a:gd name="connsiteX156" fmla="*/ 9112240 w 9150877"/>
              <a:gd name="connsiteY156" fmla="*/ 0 h 12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0877" h="1254469">
                <a:moveTo>
                  <a:pt x="8745277" y="113823"/>
                </a:moveTo>
                <a:lnTo>
                  <a:pt x="8746984" y="115523"/>
                </a:lnTo>
                <a:lnTo>
                  <a:pt x="8746476" y="115055"/>
                </a:lnTo>
                <a:cubicBezTo>
                  <a:pt x="8744425" y="113110"/>
                  <a:pt x="8744349" y="112963"/>
                  <a:pt x="8745277" y="113823"/>
                </a:cubicBezTo>
                <a:close/>
                <a:moveTo>
                  <a:pt x="9112240" y="0"/>
                </a:moveTo>
                <a:lnTo>
                  <a:pt x="9150877" y="0"/>
                </a:lnTo>
                <a:lnTo>
                  <a:pt x="9137998" y="1254469"/>
                </a:lnTo>
                <a:lnTo>
                  <a:pt x="0" y="1254469"/>
                </a:lnTo>
                <a:lnTo>
                  <a:pt x="0" y="27778"/>
                </a:lnTo>
                <a:lnTo>
                  <a:pt x="71271" y="51553"/>
                </a:lnTo>
                <a:lnTo>
                  <a:pt x="174302" y="68738"/>
                </a:lnTo>
                <a:cubicBezTo>
                  <a:pt x="226173" y="68738"/>
                  <a:pt x="191591" y="66853"/>
                  <a:pt x="277333" y="85922"/>
                </a:cubicBezTo>
                <a:cubicBezTo>
                  <a:pt x="294505" y="80194"/>
                  <a:pt x="312057" y="61269"/>
                  <a:pt x="328849" y="68738"/>
                </a:cubicBezTo>
                <a:cubicBezTo>
                  <a:pt x="343533" y="75269"/>
                  <a:pt x="342519" y="107390"/>
                  <a:pt x="354606" y="120292"/>
                </a:cubicBezTo>
                <a:cubicBezTo>
                  <a:pt x="365207" y="131608"/>
                  <a:pt x="380364" y="131748"/>
                  <a:pt x="393243" y="137476"/>
                </a:cubicBezTo>
                <a:cubicBezTo>
                  <a:pt x="484261" y="113186"/>
                  <a:pt x="436871" y="129528"/>
                  <a:pt x="534911" y="85922"/>
                </a:cubicBezTo>
                <a:cubicBezTo>
                  <a:pt x="547790" y="97379"/>
                  <a:pt x="562602" y="105688"/>
                  <a:pt x="573547" y="120292"/>
                </a:cubicBezTo>
                <a:cubicBezTo>
                  <a:pt x="584492" y="134896"/>
                  <a:pt x="585461" y="162608"/>
                  <a:pt x="599305" y="171844"/>
                </a:cubicBezTo>
                <a:cubicBezTo>
                  <a:pt x="622661" y="187427"/>
                  <a:pt x="650820" y="183301"/>
                  <a:pt x="676578" y="189029"/>
                </a:cubicBezTo>
                <a:cubicBezTo>
                  <a:pt x="689457" y="183301"/>
                  <a:pt x="705615" y="184653"/>
                  <a:pt x="715215" y="171844"/>
                </a:cubicBezTo>
                <a:cubicBezTo>
                  <a:pt x="758144" y="114563"/>
                  <a:pt x="689458" y="103107"/>
                  <a:pt x="766730" y="137476"/>
                </a:cubicBezTo>
                <a:cubicBezTo>
                  <a:pt x="796781" y="143205"/>
                  <a:pt x="826527" y="154660"/>
                  <a:pt x="856883" y="154660"/>
                </a:cubicBezTo>
                <a:cubicBezTo>
                  <a:pt x="1017072" y="154660"/>
                  <a:pt x="909942" y="115252"/>
                  <a:pt x="998550" y="154660"/>
                </a:cubicBezTo>
                <a:cubicBezTo>
                  <a:pt x="1011429" y="148931"/>
                  <a:pt x="1025045" y="129376"/>
                  <a:pt x="1037187" y="137476"/>
                </a:cubicBezTo>
                <a:cubicBezTo>
                  <a:pt x="1077177" y="164156"/>
                  <a:pt x="1017206" y="254799"/>
                  <a:pt x="1075823" y="137476"/>
                </a:cubicBezTo>
                <a:cubicBezTo>
                  <a:pt x="1105874" y="131748"/>
                  <a:pt x="1136209" y="112348"/>
                  <a:pt x="1165975" y="120292"/>
                </a:cubicBezTo>
                <a:cubicBezTo>
                  <a:pt x="1183835" y="125058"/>
                  <a:pt x="1189457" y="158364"/>
                  <a:pt x="1204612" y="171844"/>
                </a:cubicBezTo>
                <a:cubicBezTo>
                  <a:pt x="1215908" y="181892"/>
                  <a:pt x="1230370" y="183301"/>
                  <a:pt x="1243249" y="189029"/>
                </a:cubicBezTo>
                <a:cubicBezTo>
                  <a:pt x="1273300" y="183301"/>
                  <a:pt x="1303045" y="171844"/>
                  <a:pt x="1333401" y="171844"/>
                </a:cubicBezTo>
                <a:cubicBezTo>
                  <a:pt x="1413382" y="171844"/>
                  <a:pt x="1330343" y="226118"/>
                  <a:pt x="1410674" y="154660"/>
                </a:cubicBezTo>
                <a:cubicBezTo>
                  <a:pt x="1487947" y="189029"/>
                  <a:pt x="1419261" y="177573"/>
                  <a:pt x="1462190" y="120292"/>
                </a:cubicBezTo>
                <a:cubicBezTo>
                  <a:pt x="1471789" y="107483"/>
                  <a:pt x="1487947" y="108835"/>
                  <a:pt x="1500826" y="103107"/>
                </a:cubicBezTo>
                <a:cubicBezTo>
                  <a:pt x="1500826" y="103107"/>
                  <a:pt x="1568602" y="133200"/>
                  <a:pt x="1603857" y="137476"/>
                </a:cubicBezTo>
                <a:cubicBezTo>
                  <a:pt x="1662886" y="144636"/>
                  <a:pt x="1630688" y="73034"/>
                  <a:pt x="1655373" y="171844"/>
                </a:cubicBezTo>
                <a:cubicBezTo>
                  <a:pt x="1676838" y="177573"/>
                  <a:pt x="1698046" y="192652"/>
                  <a:pt x="1719767" y="189029"/>
                </a:cubicBezTo>
                <a:cubicBezTo>
                  <a:pt x="1735126" y="186467"/>
                  <a:pt x="1744559" y="163896"/>
                  <a:pt x="1758404" y="154660"/>
                </a:cubicBezTo>
                <a:cubicBezTo>
                  <a:pt x="1770546" y="146559"/>
                  <a:pt x="1784161" y="143205"/>
                  <a:pt x="1797040" y="137476"/>
                </a:cubicBezTo>
                <a:lnTo>
                  <a:pt x="1835677" y="154660"/>
                </a:lnTo>
                <a:cubicBezTo>
                  <a:pt x="1865046" y="167721"/>
                  <a:pt x="1882730" y="214437"/>
                  <a:pt x="1912950" y="223399"/>
                </a:cubicBezTo>
                <a:cubicBezTo>
                  <a:pt x="1927620" y="227748"/>
                  <a:pt x="1986674" y="142212"/>
                  <a:pt x="1990223" y="137476"/>
                </a:cubicBezTo>
                <a:cubicBezTo>
                  <a:pt x="1990223" y="137476"/>
                  <a:pt x="2040619" y="97983"/>
                  <a:pt x="2067497" y="103107"/>
                </a:cubicBezTo>
                <a:cubicBezTo>
                  <a:pt x="2080936" y="105669"/>
                  <a:pt x="2069775" y="143345"/>
                  <a:pt x="2080375" y="154660"/>
                </a:cubicBezTo>
                <a:cubicBezTo>
                  <a:pt x="2094197" y="169413"/>
                  <a:pt x="2114719" y="166116"/>
                  <a:pt x="2131891" y="171844"/>
                </a:cubicBezTo>
                <a:cubicBezTo>
                  <a:pt x="2144770" y="166116"/>
                  <a:pt x="2157276" y="158589"/>
                  <a:pt x="2170528" y="154660"/>
                </a:cubicBezTo>
                <a:cubicBezTo>
                  <a:pt x="2196019" y="147101"/>
                  <a:pt x="2225129" y="154764"/>
                  <a:pt x="2247801" y="137476"/>
                </a:cubicBezTo>
                <a:cubicBezTo>
                  <a:pt x="2259588" y="128490"/>
                  <a:pt x="2256387" y="103107"/>
                  <a:pt x="2260680" y="85922"/>
                </a:cubicBezTo>
                <a:cubicBezTo>
                  <a:pt x="2386992" y="142104"/>
                  <a:pt x="2208562" y="51019"/>
                  <a:pt x="2325074" y="154660"/>
                </a:cubicBezTo>
                <a:cubicBezTo>
                  <a:pt x="2339802" y="167760"/>
                  <a:pt x="2359418" y="166116"/>
                  <a:pt x="2376590" y="171844"/>
                </a:cubicBezTo>
                <a:cubicBezTo>
                  <a:pt x="2389469" y="160388"/>
                  <a:pt x="2403335" y="150698"/>
                  <a:pt x="2415226" y="137476"/>
                </a:cubicBezTo>
                <a:cubicBezTo>
                  <a:pt x="2481324" y="63979"/>
                  <a:pt x="2424267" y="72759"/>
                  <a:pt x="2531136" y="120292"/>
                </a:cubicBezTo>
                <a:cubicBezTo>
                  <a:pt x="2561187" y="126020"/>
                  <a:pt x="2591083" y="141507"/>
                  <a:pt x="2621288" y="137476"/>
                </a:cubicBezTo>
                <a:cubicBezTo>
                  <a:pt x="2736515" y="122101"/>
                  <a:pt x="2587975" y="71105"/>
                  <a:pt x="2698561" y="120292"/>
                </a:cubicBezTo>
                <a:cubicBezTo>
                  <a:pt x="2728612" y="126020"/>
                  <a:pt x="2758947" y="129533"/>
                  <a:pt x="2788713" y="137476"/>
                </a:cubicBezTo>
                <a:cubicBezTo>
                  <a:pt x="2802025" y="141028"/>
                  <a:pt x="2813774" y="154660"/>
                  <a:pt x="2827350" y="154660"/>
                </a:cubicBezTo>
                <a:cubicBezTo>
                  <a:pt x="2907330" y="154660"/>
                  <a:pt x="2824296" y="100392"/>
                  <a:pt x="2904623" y="171844"/>
                </a:cubicBezTo>
                <a:cubicBezTo>
                  <a:pt x="2917502" y="160388"/>
                  <a:pt x="2929416" y="146712"/>
                  <a:pt x="2943260" y="137476"/>
                </a:cubicBezTo>
                <a:cubicBezTo>
                  <a:pt x="2994776" y="103107"/>
                  <a:pt x="2994774" y="126019"/>
                  <a:pt x="3059170" y="154660"/>
                </a:cubicBezTo>
                <a:cubicBezTo>
                  <a:pt x="3059170" y="154660"/>
                  <a:pt x="3110103" y="129078"/>
                  <a:pt x="3136443" y="120292"/>
                </a:cubicBezTo>
                <a:cubicBezTo>
                  <a:pt x="3225333" y="90640"/>
                  <a:pt x="3199679" y="84378"/>
                  <a:pt x="3252353" y="154660"/>
                </a:cubicBezTo>
                <a:cubicBezTo>
                  <a:pt x="3303240" y="164360"/>
                  <a:pt x="3356679" y="172277"/>
                  <a:pt x="3406899" y="189029"/>
                </a:cubicBezTo>
                <a:cubicBezTo>
                  <a:pt x="3420069" y="193423"/>
                  <a:pt x="3432657" y="200486"/>
                  <a:pt x="3445536" y="206214"/>
                </a:cubicBezTo>
                <a:cubicBezTo>
                  <a:pt x="3458415" y="200486"/>
                  <a:pt x="3473572" y="200345"/>
                  <a:pt x="3484173" y="189029"/>
                </a:cubicBezTo>
                <a:cubicBezTo>
                  <a:pt x="3496259" y="176128"/>
                  <a:pt x="3494784" y="141731"/>
                  <a:pt x="3509930" y="137476"/>
                </a:cubicBezTo>
                <a:cubicBezTo>
                  <a:pt x="3581468" y="117380"/>
                  <a:pt x="3655891" y="126020"/>
                  <a:pt x="3728871" y="120292"/>
                </a:cubicBezTo>
                <a:cubicBezTo>
                  <a:pt x="3728871" y="120292"/>
                  <a:pt x="3784423" y="132922"/>
                  <a:pt x="3806144" y="154660"/>
                </a:cubicBezTo>
                <a:cubicBezTo>
                  <a:pt x="3933462" y="282071"/>
                  <a:pt x="3746168" y="185266"/>
                  <a:pt x="3870539" y="240583"/>
                </a:cubicBezTo>
                <a:cubicBezTo>
                  <a:pt x="3883418" y="229127"/>
                  <a:pt x="3898230" y="220818"/>
                  <a:pt x="3909175" y="206214"/>
                </a:cubicBezTo>
                <a:cubicBezTo>
                  <a:pt x="3920120" y="191610"/>
                  <a:pt x="3920139" y="160734"/>
                  <a:pt x="3934933" y="154660"/>
                </a:cubicBezTo>
                <a:cubicBezTo>
                  <a:pt x="4073177" y="97903"/>
                  <a:pt x="4056447" y="97141"/>
                  <a:pt x="4102359" y="189029"/>
                </a:cubicBezTo>
                <a:cubicBezTo>
                  <a:pt x="4180057" y="203840"/>
                  <a:pt x="4189337" y="238342"/>
                  <a:pt x="4231147" y="154660"/>
                </a:cubicBezTo>
                <a:cubicBezTo>
                  <a:pt x="4238677" y="139589"/>
                  <a:pt x="4239733" y="120292"/>
                  <a:pt x="4244026" y="103107"/>
                </a:cubicBezTo>
                <a:cubicBezTo>
                  <a:pt x="4256905" y="114563"/>
                  <a:pt x="4270772" y="124255"/>
                  <a:pt x="4282663" y="137476"/>
                </a:cubicBezTo>
                <a:cubicBezTo>
                  <a:pt x="4323000" y="182328"/>
                  <a:pt x="4327369" y="229966"/>
                  <a:pt x="4398573" y="206214"/>
                </a:cubicBezTo>
                <a:cubicBezTo>
                  <a:pt x="4413589" y="201205"/>
                  <a:pt x="4415744" y="171844"/>
                  <a:pt x="4424330" y="154660"/>
                </a:cubicBezTo>
                <a:cubicBezTo>
                  <a:pt x="4445920" y="145058"/>
                  <a:pt x="4510627" y="113912"/>
                  <a:pt x="4527361" y="120292"/>
                </a:cubicBezTo>
                <a:cubicBezTo>
                  <a:pt x="4542244" y="125965"/>
                  <a:pt x="4544533" y="154660"/>
                  <a:pt x="4553119" y="171844"/>
                </a:cubicBezTo>
                <a:cubicBezTo>
                  <a:pt x="4565998" y="166116"/>
                  <a:pt x="4579614" y="162760"/>
                  <a:pt x="4591756" y="154660"/>
                </a:cubicBezTo>
                <a:cubicBezTo>
                  <a:pt x="4665229" y="105642"/>
                  <a:pt x="4594227" y="104208"/>
                  <a:pt x="4707666" y="154660"/>
                </a:cubicBezTo>
                <a:cubicBezTo>
                  <a:pt x="4720545" y="148931"/>
                  <a:pt x="4734160" y="145577"/>
                  <a:pt x="4746302" y="137476"/>
                </a:cubicBezTo>
                <a:cubicBezTo>
                  <a:pt x="4846173" y="70847"/>
                  <a:pt x="4726456" y="129119"/>
                  <a:pt x="4823575" y="85922"/>
                </a:cubicBezTo>
                <a:cubicBezTo>
                  <a:pt x="4823575" y="85922"/>
                  <a:pt x="4874508" y="111505"/>
                  <a:pt x="4900849" y="120292"/>
                </a:cubicBezTo>
                <a:cubicBezTo>
                  <a:pt x="4926182" y="128742"/>
                  <a:pt x="4952430" y="131244"/>
                  <a:pt x="4978122" y="137476"/>
                </a:cubicBezTo>
                <a:lnTo>
                  <a:pt x="5042516" y="154660"/>
                </a:lnTo>
                <a:lnTo>
                  <a:pt x="5081153" y="137476"/>
                </a:lnTo>
                <a:lnTo>
                  <a:pt x="5158426" y="103107"/>
                </a:lnTo>
                <a:cubicBezTo>
                  <a:pt x="5265642" y="138872"/>
                  <a:pt x="5159638" y="95324"/>
                  <a:pt x="5248578" y="154660"/>
                </a:cubicBezTo>
                <a:cubicBezTo>
                  <a:pt x="5267054" y="166986"/>
                  <a:pt x="5322224" y="183524"/>
                  <a:pt x="5338730" y="189029"/>
                </a:cubicBezTo>
                <a:cubicBezTo>
                  <a:pt x="5351609" y="177573"/>
                  <a:pt x="5363522" y="163896"/>
                  <a:pt x="5377367" y="154660"/>
                </a:cubicBezTo>
                <a:cubicBezTo>
                  <a:pt x="5389509" y="146559"/>
                  <a:pt x="5406405" y="150284"/>
                  <a:pt x="5416004" y="137476"/>
                </a:cubicBezTo>
                <a:cubicBezTo>
                  <a:pt x="5425604" y="124668"/>
                  <a:pt x="5424590" y="103107"/>
                  <a:pt x="5428883" y="85922"/>
                </a:cubicBezTo>
                <a:lnTo>
                  <a:pt x="5467519" y="103107"/>
                </a:lnTo>
                <a:cubicBezTo>
                  <a:pt x="5482203" y="109638"/>
                  <a:pt x="5493277" y="126020"/>
                  <a:pt x="5506156" y="137476"/>
                </a:cubicBezTo>
                <a:lnTo>
                  <a:pt x="5622066" y="240583"/>
                </a:lnTo>
                <a:cubicBezTo>
                  <a:pt x="5634945" y="234855"/>
                  <a:pt x="5651103" y="236207"/>
                  <a:pt x="5660702" y="223399"/>
                </a:cubicBezTo>
                <a:cubicBezTo>
                  <a:pt x="5670301" y="210589"/>
                  <a:pt x="5668233" y="188494"/>
                  <a:pt x="5673581" y="171844"/>
                </a:cubicBezTo>
                <a:cubicBezTo>
                  <a:pt x="5681144" y="148299"/>
                  <a:pt x="5685764" y="121220"/>
                  <a:pt x="5699339" y="103107"/>
                </a:cubicBezTo>
                <a:cubicBezTo>
                  <a:pt x="5708938" y="90299"/>
                  <a:pt x="5725096" y="91650"/>
                  <a:pt x="5737975" y="85922"/>
                </a:cubicBezTo>
                <a:cubicBezTo>
                  <a:pt x="5830619" y="127127"/>
                  <a:pt x="5714919" y="77132"/>
                  <a:pt x="5828128" y="120292"/>
                </a:cubicBezTo>
                <a:cubicBezTo>
                  <a:pt x="5860452" y="132615"/>
                  <a:pt x="5872186" y="137568"/>
                  <a:pt x="5874120" y="138905"/>
                </a:cubicBezTo>
                <a:lnTo>
                  <a:pt x="5861476" y="135861"/>
                </a:lnTo>
                <a:lnTo>
                  <a:pt x="5854455" y="133566"/>
                </a:lnTo>
                <a:cubicBezTo>
                  <a:pt x="5848558" y="131678"/>
                  <a:pt x="5854441" y="133681"/>
                  <a:pt x="5861316" y="135822"/>
                </a:cubicBezTo>
                <a:lnTo>
                  <a:pt x="5861476" y="135861"/>
                </a:lnTo>
                <a:lnTo>
                  <a:pt x="5873486" y="139787"/>
                </a:lnTo>
                <a:cubicBezTo>
                  <a:pt x="5883674" y="143146"/>
                  <a:pt x="5898156" y="147947"/>
                  <a:pt x="5918280" y="154660"/>
                </a:cubicBezTo>
                <a:cubicBezTo>
                  <a:pt x="5922573" y="137475"/>
                  <a:pt x="5919864" y="113154"/>
                  <a:pt x="5931159" y="103107"/>
                </a:cubicBezTo>
                <a:cubicBezTo>
                  <a:pt x="5949372" y="86906"/>
                  <a:pt x="5974185" y="92259"/>
                  <a:pt x="5995553" y="85922"/>
                </a:cubicBezTo>
                <a:cubicBezTo>
                  <a:pt x="6012832" y="80798"/>
                  <a:pt x="6029896" y="74466"/>
                  <a:pt x="6047068" y="68738"/>
                </a:cubicBezTo>
                <a:cubicBezTo>
                  <a:pt x="6100389" y="92454"/>
                  <a:pt x="6074409" y="75875"/>
                  <a:pt x="6124342" y="120292"/>
                </a:cubicBezTo>
                <a:cubicBezTo>
                  <a:pt x="6146933" y="140388"/>
                  <a:pt x="6175857" y="143203"/>
                  <a:pt x="6201615" y="154660"/>
                </a:cubicBezTo>
                <a:cubicBezTo>
                  <a:pt x="6201615" y="154660"/>
                  <a:pt x="6254077" y="135005"/>
                  <a:pt x="6278888" y="120292"/>
                </a:cubicBezTo>
                <a:cubicBezTo>
                  <a:pt x="6340707" y="83631"/>
                  <a:pt x="6294343" y="65300"/>
                  <a:pt x="6356161" y="120292"/>
                </a:cubicBezTo>
                <a:cubicBezTo>
                  <a:pt x="6369040" y="126020"/>
                  <a:pt x="6381628" y="133084"/>
                  <a:pt x="6394798" y="137476"/>
                </a:cubicBezTo>
                <a:cubicBezTo>
                  <a:pt x="6416034" y="144560"/>
                  <a:pt x="6437824" y="148324"/>
                  <a:pt x="6459192" y="154660"/>
                </a:cubicBezTo>
                <a:cubicBezTo>
                  <a:pt x="6476471" y="159783"/>
                  <a:pt x="6493536" y="166116"/>
                  <a:pt x="6510708" y="171844"/>
                </a:cubicBezTo>
                <a:cubicBezTo>
                  <a:pt x="6541904" y="109409"/>
                  <a:pt x="6543502" y="78462"/>
                  <a:pt x="6626618" y="103107"/>
                </a:cubicBezTo>
                <a:cubicBezTo>
                  <a:pt x="6641728" y="107588"/>
                  <a:pt x="6643789" y="137475"/>
                  <a:pt x="6652375" y="154660"/>
                </a:cubicBezTo>
                <a:cubicBezTo>
                  <a:pt x="6652375" y="154660"/>
                  <a:pt x="6702707" y="193522"/>
                  <a:pt x="6729649" y="189029"/>
                </a:cubicBezTo>
                <a:cubicBezTo>
                  <a:pt x="6745008" y="186467"/>
                  <a:pt x="6745497" y="153343"/>
                  <a:pt x="6755406" y="137476"/>
                </a:cubicBezTo>
                <a:cubicBezTo>
                  <a:pt x="6767066" y="118807"/>
                  <a:pt x="6781164" y="103107"/>
                  <a:pt x="6794043" y="85922"/>
                </a:cubicBezTo>
                <a:cubicBezTo>
                  <a:pt x="6806922" y="80194"/>
                  <a:pt x="6819104" y="68738"/>
                  <a:pt x="6832680" y="68738"/>
                </a:cubicBezTo>
                <a:cubicBezTo>
                  <a:pt x="6874151" y="68738"/>
                  <a:pt x="6877296" y="97891"/>
                  <a:pt x="6897074" y="137476"/>
                </a:cubicBezTo>
                <a:cubicBezTo>
                  <a:pt x="6909953" y="131748"/>
                  <a:pt x="6922399" y="123844"/>
                  <a:pt x="6935711" y="120292"/>
                </a:cubicBezTo>
                <a:cubicBezTo>
                  <a:pt x="7083696" y="80800"/>
                  <a:pt x="6977212" y="124746"/>
                  <a:pt x="7064499" y="85922"/>
                </a:cubicBezTo>
                <a:cubicBezTo>
                  <a:pt x="7068792" y="103107"/>
                  <a:pt x="7068897" y="123331"/>
                  <a:pt x="7077378" y="137476"/>
                </a:cubicBezTo>
                <a:cubicBezTo>
                  <a:pt x="7099612" y="174560"/>
                  <a:pt x="7136598" y="178711"/>
                  <a:pt x="7167530" y="189029"/>
                </a:cubicBezTo>
                <a:cubicBezTo>
                  <a:pt x="7180409" y="171844"/>
                  <a:pt x="7194507" y="156146"/>
                  <a:pt x="7206167" y="137476"/>
                </a:cubicBezTo>
                <a:cubicBezTo>
                  <a:pt x="7216076" y="121610"/>
                  <a:pt x="7220980" y="100526"/>
                  <a:pt x="7231925" y="85922"/>
                </a:cubicBezTo>
                <a:cubicBezTo>
                  <a:pt x="7242870" y="71318"/>
                  <a:pt x="7257682" y="63009"/>
                  <a:pt x="7270561" y="51553"/>
                </a:cubicBezTo>
                <a:cubicBezTo>
                  <a:pt x="7283440" y="57281"/>
                  <a:pt x="7300717" y="54592"/>
                  <a:pt x="7309198" y="68738"/>
                </a:cubicBezTo>
                <a:cubicBezTo>
                  <a:pt x="7320255" y="87180"/>
                  <a:pt x="7306604" y="126006"/>
                  <a:pt x="7322077" y="137476"/>
                </a:cubicBezTo>
                <a:cubicBezTo>
                  <a:pt x="7352332" y="159904"/>
                  <a:pt x="7390764" y="148931"/>
                  <a:pt x="7425108" y="154660"/>
                </a:cubicBezTo>
                <a:cubicBezTo>
                  <a:pt x="7562201" y="128530"/>
                  <a:pt x="7485029" y="141143"/>
                  <a:pt x="7656928" y="120292"/>
                </a:cubicBezTo>
                <a:cubicBezTo>
                  <a:pt x="7700528" y="115002"/>
                  <a:pt x="7742787" y="143203"/>
                  <a:pt x="7785716" y="154660"/>
                </a:cubicBezTo>
                <a:cubicBezTo>
                  <a:pt x="7798595" y="148931"/>
                  <a:pt x="7810777" y="137476"/>
                  <a:pt x="7824353" y="137476"/>
                </a:cubicBezTo>
                <a:cubicBezTo>
                  <a:pt x="7837929" y="137476"/>
                  <a:pt x="7850111" y="160388"/>
                  <a:pt x="7862990" y="154660"/>
                </a:cubicBezTo>
                <a:cubicBezTo>
                  <a:pt x="7880269" y="146974"/>
                  <a:pt x="7888747" y="120292"/>
                  <a:pt x="7901626" y="103107"/>
                </a:cubicBezTo>
                <a:cubicBezTo>
                  <a:pt x="7914505" y="108835"/>
                  <a:pt x="7928121" y="112191"/>
                  <a:pt x="7940263" y="120292"/>
                </a:cubicBezTo>
                <a:cubicBezTo>
                  <a:pt x="7954107" y="129528"/>
                  <a:pt x="7965055" y="145424"/>
                  <a:pt x="7978899" y="154660"/>
                </a:cubicBezTo>
                <a:cubicBezTo>
                  <a:pt x="8005318" y="172285"/>
                  <a:pt x="8029754" y="182861"/>
                  <a:pt x="8056173" y="154660"/>
                </a:cubicBezTo>
                <a:cubicBezTo>
                  <a:pt x="8068259" y="141758"/>
                  <a:pt x="8073344" y="120292"/>
                  <a:pt x="8081930" y="103107"/>
                </a:cubicBezTo>
                <a:cubicBezTo>
                  <a:pt x="8094809" y="97379"/>
                  <a:pt x="8106991" y="85922"/>
                  <a:pt x="8120567" y="85922"/>
                </a:cubicBezTo>
                <a:cubicBezTo>
                  <a:pt x="8134143" y="85922"/>
                  <a:pt x="8146151" y="98130"/>
                  <a:pt x="8159204" y="103107"/>
                </a:cubicBezTo>
                <a:cubicBezTo>
                  <a:pt x="8176223" y="109596"/>
                  <a:pt x="8193547" y="114563"/>
                  <a:pt x="8210719" y="120292"/>
                </a:cubicBezTo>
                <a:cubicBezTo>
                  <a:pt x="8430993" y="100697"/>
                  <a:pt x="8342677" y="130339"/>
                  <a:pt x="8481175" y="68738"/>
                </a:cubicBezTo>
                <a:cubicBezTo>
                  <a:pt x="8494054" y="74466"/>
                  <a:pt x="8506236" y="85922"/>
                  <a:pt x="8519812" y="85922"/>
                </a:cubicBezTo>
                <a:cubicBezTo>
                  <a:pt x="8533388" y="85922"/>
                  <a:pt x="8545279" y="73131"/>
                  <a:pt x="8558449" y="68738"/>
                </a:cubicBezTo>
                <a:cubicBezTo>
                  <a:pt x="8579685" y="61654"/>
                  <a:pt x="8601378" y="57281"/>
                  <a:pt x="8622843" y="51553"/>
                </a:cubicBezTo>
                <a:cubicBezTo>
                  <a:pt x="8730060" y="87318"/>
                  <a:pt x="8624054" y="43768"/>
                  <a:pt x="8712995" y="103107"/>
                </a:cubicBezTo>
                <a:cubicBezTo>
                  <a:pt x="8766319" y="138683"/>
                  <a:pt x="8757955" y="126946"/>
                  <a:pt x="8750100" y="118628"/>
                </a:cubicBezTo>
                <a:lnTo>
                  <a:pt x="8746984" y="115523"/>
                </a:lnTo>
                <a:lnTo>
                  <a:pt x="8759529" y="127082"/>
                </a:lnTo>
                <a:cubicBezTo>
                  <a:pt x="8766504" y="133419"/>
                  <a:pt x="8776426" y="142347"/>
                  <a:pt x="8790268" y="154660"/>
                </a:cubicBezTo>
                <a:cubicBezTo>
                  <a:pt x="8822834" y="165524"/>
                  <a:pt x="8849627" y="187531"/>
                  <a:pt x="8880421" y="154660"/>
                </a:cubicBezTo>
                <a:cubicBezTo>
                  <a:pt x="8892507" y="141758"/>
                  <a:pt x="8897592" y="120292"/>
                  <a:pt x="8906178" y="103107"/>
                </a:cubicBezTo>
                <a:cubicBezTo>
                  <a:pt x="8938276" y="94541"/>
                  <a:pt x="8978091" y="87610"/>
                  <a:pt x="9009209" y="68738"/>
                </a:cubicBezTo>
                <a:cubicBezTo>
                  <a:pt x="9044165" y="47537"/>
                  <a:pt x="9077896" y="22913"/>
                  <a:pt x="9112240" y="0"/>
                </a:cubicBezTo>
                <a:close/>
              </a:path>
            </a:pathLst>
          </a:cu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920221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  <p:sp>
        <p:nvSpPr>
          <p:cNvPr id="8" name="TextBox 7"/>
          <p:cNvSpPr txBox="1"/>
          <p:nvPr/>
        </p:nvSpPr>
        <p:spPr>
          <a:xfrm>
            <a:off x="5398009" y="411484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  <a:cs typeface="+mn-cs"/>
              </a:rPr>
              <a:t>425 million years ago</a:t>
            </a:r>
            <a:endParaRPr lang="en-US" dirty="0">
              <a:solidFill>
                <a:srgbClr val="FFC000">
                  <a:lumMod val="20000"/>
                  <a:lumOff val="80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0097" y="718608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420 million years ago</a:t>
            </a:r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2163" y="-7513"/>
            <a:ext cx="9151353" cy="457200"/>
            <a:chOff x="-2163" y="-7513"/>
            <a:chExt cx="9151353" cy="118590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67425" y="250063"/>
              <a:ext cx="869324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847786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814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34555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68037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1296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-2163" y="532063"/>
              <a:ext cx="1070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4 billion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years ago</a:t>
              </a:r>
              <a:endParaRPr lang="en-US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435661" y="600355"/>
              <a:ext cx="71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today</a:t>
              </a:r>
              <a:endParaRPr lang="en-US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26184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429258" y="51516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59666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76407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 flipV="1">
            <a:off x="6840097" y="200508"/>
            <a:ext cx="987306" cy="2491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764078" y="215386"/>
            <a:ext cx="159617" cy="5654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69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158" y="1095029"/>
            <a:ext cx="2151453" cy="899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524" y="1818058"/>
            <a:ext cx="2220946" cy="12492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328" y="926033"/>
            <a:ext cx="2318197" cy="12906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143" y="1382376"/>
            <a:ext cx="1790285" cy="10413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558" y="2156061"/>
            <a:ext cx="2796862" cy="13263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629" y="2467368"/>
            <a:ext cx="2588775" cy="14584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8143" y="853973"/>
            <a:ext cx="338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weathering and erosion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2498" y="3901582"/>
            <a:ext cx="8293994" cy="1292835"/>
          </a:xfrm>
          <a:custGeom>
            <a:avLst/>
            <a:gdLst>
              <a:gd name="connsiteX0" fmla="*/ 8195625 w 8293994"/>
              <a:gd name="connsiteY0" fmla="*/ 0 h 1292835"/>
              <a:gd name="connsiteX1" fmla="*/ 8293994 w 8293994"/>
              <a:gd name="connsiteY1" fmla="*/ 0 h 1292835"/>
              <a:gd name="connsiteX2" fmla="*/ 8293994 w 8293994"/>
              <a:gd name="connsiteY2" fmla="*/ 1292835 h 1292835"/>
              <a:gd name="connsiteX3" fmla="*/ 0 w 8293994"/>
              <a:gd name="connsiteY3" fmla="*/ 1279976 h 1292835"/>
              <a:gd name="connsiteX4" fmla="*/ 1094704 w 8293994"/>
              <a:gd name="connsiteY4" fmla="*/ 1254218 h 1292835"/>
              <a:gd name="connsiteX5" fmla="*/ 1133340 w 8293994"/>
              <a:gd name="connsiteY5" fmla="*/ 1228461 h 1292835"/>
              <a:gd name="connsiteX6" fmla="*/ 1184856 w 8293994"/>
              <a:gd name="connsiteY6" fmla="*/ 1215582 h 1292835"/>
              <a:gd name="connsiteX7" fmla="*/ 1223493 w 8293994"/>
              <a:gd name="connsiteY7" fmla="*/ 1202703 h 1292835"/>
              <a:gd name="connsiteX8" fmla="*/ 1390918 w 8293994"/>
              <a:gd name="connsiteY8" fmla="*/ 1176945 h 1292835"/>
              <a:gd name="connsiteX9" fmla="*/ 1455312 w 8293994"/>
              <a:gd name="connsiteY9" fmla="*/ 1164066 h 1292835"/>
              <a:gd name="connsiteX10" fmla="*/ 1493949 w 8293994"/>
              <a:gd name="connsiteY10" fmla="*/ 1138309 h 1292835"/>
              <a:gd name="connsiteX11" fmla="*/ 1803042 w 8293994"/>
              <a:gd name="connsiteY11" fmla="*/ 1112551 h 1292835"/>
              <a:gd name="connsiteX12" fmla="*/ 2034862 w 8293994"/>
              <a:gd name="connsiteY12" fmla="*/ 1048157 h 1292835"/>
              <a:gd name="connsiteX13" fmla="*/ 2150771 w 8293994"/>
              <a:gd name="connsiteY13" fmla="*/ 1009520 h 1292835"/>
              <a:gd name="connsiteX14" fmla="*/ 2189408 w 8293994"/>
              <a:gd name="connsiteY14" fmla="*/ 983762 h 1292835"/>
              <a:gd name="connsiteX15" fmla="*/ 2240924 w 8293994"/>
              <a:gd name="connsiteY15" fmla="*/ 970883 h 1292835"/>
              <a:gd name="connsiteX16" fmla="*/ 2292439 w 8293994"/>
              <a:gd name="connsiteY16" fmla="*/ 932247 h 1292835"/>
              <a:gd name="connsiteX17" fmla="*/ 2408349 w 8293994"/>
              <a:gd name="connsiteY17" fmla="*/ 854973 h 1292835"/>
              <a:gd name="connsiteX18" fmla="*/ 2446986 w 8293994"/>
              <a:gd name="connsiteY18" fmla="*/ 842095 h 1292835"/>
              <a:gd name="connsiteX19" fmla="*/ 2485622 w 8293994"/>
              <a:gd name="connsiteY19" fmla="*/ 816337 h 1292835"/>
              <a:gd name="connsiteX20" fmla="*/ 2562895 w 8293994"/>
              <a:gd name="connsiteY20" fmla="*/ 764821 h 1292835"/>
              <a:gd name="connsiteX21" fmla="*/ 2601532 w 8293994"/>
              <a:gd name="connsiteY21" fmla="*/ 739064 h 1292835"/>
              <a:gd name="connsiteX22" fmla="*/ 2678805 w 8293994"/>
              <a:gd name="connsiteY22" fmla="*/ 687548 h 1292835"/>
              <a:gd name="connsiteX23" fmla="*/ 2756079 w 8293994"/>
              <a:gd name="connsiteY23" fmla="*/ 610275 h 1292835"/>
              <a:gd name="connsiteX24" fmla="*/ 2846231 w 8293994"/>
              <a:gd name="connsiteY24" fmla="*/ 584517 h 1292835"/>
              <a:gd name="connsiteX25" fmla="*/ 2884867 w 8293994"/>
              <a:gd name="connsiteY25" fmla="*/ 571638 h 1292835"/>
              <a:gd name="connsiteX26" fmla="*/ 3039414 w 8293994"/>
              <a:gd name="connsiteY26" fmla="*/ 533002 h 1292835"/>
              <a:gd name="connsiteX27" fmla="*/ 3116687 w 8293994"/>
              <a:gd name="connsiteY27" fmla="*/ 520123 h 1292835"/>
              <a:gd name="connsiteX28" fmla="*/ 3219718 w 8293994"/>
              <a:gd name="connsiteY28" fmla="*/ 507244 h 1292835"/>
              <a:gd name="connsiteX29" fmla="*/ 3258355 w 8293994"/>
              <a:gd name="connsiteY29" fmla="*/ 494365 h 1292835"/>
              <a:gd name="connsiteX30" fmla="*/ 3309870 w 8293994"/>
              <a:gd name="connsiteY30" fmla="*/ 481486 h 1292835"/>
              <a:gd name="connsiteX31" fmla="*/ 3400022 w 8293994"/>
              <a:gd name="connsiteY31" fmla="*/ 442849 h 1292835"/>
              <a:gd name="connsiteX32" fmla="*/ 3863662 w 8293994"/>
              <a:gd name="connsiteY32" fmla="*/ 391334 h 1292835"/>
              <a:gd name="connsiteX33" fmla="*/ 3979571 w 8293994"/>
              <a:gd name="connsiteY33" fmla="*/ 326940 h 1292835"/>
              <a:gd name="connsiteX34" fmla="*/ 4056845 w 8293994"/>
              <a:gd name="connsiteY34" fmla="*/ 262545 h 1292835"/>
              <a:gd name="connsiteX35" fmla="*/ 4597757 w 8293994"/>
              <a:gd name="connsiteY35" fmla="*/ 249666 h 1292835"/>
              <a:gd name="connsiteX36" fmla="*/ 4636394 w 8293994"/>
              <a:gd name="connsiteY36" fmla="*/ 236788 h 1292835"/>
              <a:gd name="connsiteX37" fmla="*/ 4752304 w 8293994"/>
              <a:gd name="connsiteY37" fmla="*/ 211030 h 1292835"/>
              <a:gd name="connsiteX38" fmla="*/ 4855335 w 8293994"/>
              <a:gd name="connsiteY38" fmla="*/ 198151 h 1292835"/>
              <a:gd name="connsiteX39" fmla="*/ 4971245 w 8293994"/>
              <a:gd name="connsiteY39" fmla="*/ 185272 h 1292835"/>
              <a:gd name="connsiteX40" fmla="*/ 5022760 w 8293994"/>
              <a:gd name="connsiteY40" fmla="*/ 172393 h 1292835"/>
              <a:gd name="connsiteX41" fmla="*/ 5331853 w 8293994"/>
              <a:gd name="connsiteY41" fmla="*/ 159514 h 1292835"/>
              <a:gd name="connsiteX42" fmla="*/ 5422005 w 8293994"/>
              <a:gd name="connsiteY42" fmla="*/ 133757 h 1292835"/>
              <a:gd name="connsiteX43" fmla="*/ 5499279 w 8293994"/>
              <a:gd name="connsiteY43" fmla="*/ 120878 h 1292835"/>
              <a:gd name="connsiteX44" fmla="*/ 5718219 w 8293994"/>
              <a:gd name="connsiteY44" fmla="*/ 107999 h 1292835"/>
              <a:gd name="connsiteX45" fmla="*/ 5937160 w 8293994"/>
              <a:gd name="connsiteY45" fmla="*/ 133757 h 1292835"/>
              <a:gd name="connsiteX46" fmla="*/ 6027312 w 8293994"/>
              <a:gd name="connsiteY46" fmla="*/ 120878 h 1292835"/>
              <a:gd name="connsiteX47" fmla="*/ 6400800 w 8293994"/>
              <a:gd name="connsiteY47" fmla="*/ 107999 h 1292835"/>
              <a:gd name="connsiteX48" fmla="*/ 6774287 w 8293994"/>
              <a:gd name="connsiteY48" fmla="*/ 82241 h 1292835"/>
              <a:gd name="connsiteX49" fmla="*/ 6825802 w 8293994"/>
              <a:gd name="connsiteY49" fmla="*/ 95120 h 1292835"/>
              <a:gd name="connsiteX50" fmla="*/ 6967470 w 8293994"/>
              <a:gd name="connsiteY50" fmla="*/ 107999 h 1292835"/>
              <a:gd name="connsiteX51" fmla="*/ 7018986 w 8293994"/>
              <a:gd name="connsiteY51" fmla="*/ 120878 h 1292835"/>
              <a:gd name="connsiteX52" fmla="*/ 7134895 w 8293994"/>
              <a:gd name="connsiteY52" fmla="*/ 133757 h 1292835"/>
              <a:gd name="connsiteX53" fmla="*/ 7173532 w 8293994"/>
              <a:gd name="connsiteY53" fmla="*/ 120878 h 1292835"/>
              <a:gd name="connsiteX54" fmla="*/ 7250805 w 8293994"/>
              <a:gd name="connsiteY54" fmla="*/ 95120 h 1292835"/>
              <a:gd name="connsiteX55" fmla="*/ 7289442 w 8293994"/>
              <a:gd name="connsiteY55" fmla="*/ 69362 h 1292835"/>
              <a:gd name="connsiteX56" fmla="*/ 7328079 w 8293994"/>
              <a:gd name="connsiteY56" fmla="*/ 56483 h 1292835"/>
              <a:gd name="connsiteX57" fmla="*/ 7418231 w 8293994"/>
              <a:gd name="connsiteY57" fmla="*/ 43604 h 1292835"/>
              <a:gd name="connsiteX58" fmla="*/ 7585656 w 8293994"/>
              <a:gd name="connsiteY58" fmla="*/ 17847 h 1292835"/>
              <a:gd name="connsiteX59" fmla="*/ 7624293 w 8293994"/>
              <a:gd name="connsiteY59" fmla="*/ 43604 h 1292835"/>
              <a:gd name="connsiteX60" fmla="*/ 7765960 w 8293994"/>
              <a:gd name="connsiteY60" fmla="*/ 56483 h 1292835"/>
              <a:gd name="connsiteX61" fmla="*/ 7817476 w 8293994"/>
              <a:gd name="connsiteY61" fmla="*/ 69362 h 1292835"/>
              <a:gd name="connsiteX62" fmla="*/ 7959143 w 8293994"/>
              <a:gd name="connsiteY62" fmla="*/ 82241 h 1292835"/>
              <a:gd name="connsiteX63" fmla="*/ 7997780 w 8293994"/>
              <a:gd name="connsiteY63" fmla="*/ 69362 h 1292835"/>
              <a:gd name="connsiteX64" fmla="*/ 8075053 w 8293994"/>
              <a:gd name="connsiteY64" fmla="*/ 56483 h 1292835"/>
              <a:gd name="connsiteX65" fmla="*/ 8113690 w 8293994"/>
              <a:gd name="connsiteY65" fmla="*/ 30726 h 129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293994" h="1292835">
                <a:moveTo>
                  <a:pt x="8195625" y="0"/>
                </a:moveTo>
                <a:lnTo>
                  <a:pt x="8293994" y="0"/>
                </a:lnTo>
                <a:lnTo>
                  <a:pt x="8293994" y="1292835"/>
                </a:lnTo>
                <a:lnTo>
                  <a:pt x="0" y="1279976"/>
                </a:lnTo>
                <a:lnTo>
                  <a:pt x="1094704" y="1254218"/>
                </a:lnTo>
                <a:cubicBezTo>
                  <a:pt x="1094704" y="1254218"/>
                  <a:pt x="1119113" y="1234558"/>
                  <a:pt x="1133340" y="1228461"/>
                </a:cubicBezTo>
                <a:cubicBezTo>
                  <a:pt x="1149609" y="1221489"/>
                  <a:pt x="1167837" y="1220445"/>
                  <a:pt x="1184856" y="1215582"/>
                </a:cubicBezTo>
                <a:cubicBezTo>
                  <a:pt x="1197909" y="1211852"/>
                  <a:pt x="1210614" y="1206996"/>
                  <a:pt x="1223493" y="1202703"/>
                </a:cubicBezTo>
                <a:cubicBezTo>
                  <a:pt x="1506263" y="1174426"/>
                  <a:pt x="1267149" y="1207887"/>
                  <a:pt x="1390918" y="1176945"/>
                </a:cubicBezTo>
                <a:cubicBezTo>
                  <a:pt x="1412154" y="1171636"/>
                  <a:pt x="1434816" y="1171752"/>
                  <a:pt x="1455312" y="1164066"/>
                </a:cubicBezTo>
                <a:cubicBezTo>
                  <a:pt x="1469805" y="1158631"/>
                  <a:pt x="1478590" y="1140229"/>
                  <a:pt x="1493949" y="1138309"/>
                </a:cubicBezTo>
                <a:cubicBezTo>
                  <a:pt x="1883453" y="1089622"/>
                  <a:pt x="1662915" y="1159260"/>
                  <a:pt x="1803042" y="1112551"/>
                </a:cubicBezTo>
                <a:cubicBezTo>
                  <a:pt x="1988438" y="1097101"/>
                  <a:pt x="1914576" y="1128346"/>
                  <a:pt x="2034862" y="1048157"/>
                </a:cubicBezTo>
                <a:cubicBezTo>
                  <a:pt x="2068749" y="1025566"/>
                  <a:pt x="2113178" y="1025184"/>
                  <a:pt x="2150771" y="1009520"/>
                </a:cubicBezTo>
                <a:cubicBezTo>
                  <a:pt x="2165059" y="1003567"/>
                  <a:pt x="2176529" y="992348"/>
                  <a:pt x="2189408" y="983762"/>
                </a:cubicBezTo>
                <a:cubicBezTo>
                  <a:pt x="2206580" y="979469"/>
                  <a:pt x="2225092" y="978799"/>
                  <a:pt x="2240924" y="970883"/>
                </a:cubicBezTo>
                <a:cubicBezTo>
                  <a:pt x="2260122" y="961284"/>
                  <a:pt x="2275267" y="945126"/>
                  <a:pt x="2292439" y="932247"/>
                </a:cubicBezTo>
                <a:cubicBezTo>
                  <a:pt x="2329588" y="904386"/>
                  <a:pt x="2368239" y="878370"/>
                  <a:pt x="2408349" y="854973"/>
                </a:cubicBezTo>
                <a:cubicBezTo>
                  <a:pt x="2420075" y="848133"/>
                  <a:pt x="2434844" y="848166"/>
                  <a:pt x="2446986" y="842095"/>
                </a:cubicBezTo>
                <a:cubicBezTo>
                  <a:pt x="2460830" y="835173"/>
                  <a:pt x="2472743" y="824923"/>
                  <a:pt x="2485622" y="816337"/>
                </a:cubicBezTo>
                <a:cubicBezTo>
                  <a:pt x="2541538" y="797698"/>
                  <a:pt x="2514660" y="813058"/>
                  <a:pt x="2562895" y="764821"/>
                </a:cubicBezTo>
                <a:cubicBezTo>
                  <a:pt x="2573840" y="753876"/>
                  <a:pt x="2588653" y="747650"/>
                  <a:pt x="2601532" y="739064"/>
                </a:cubicBezTo>
                <a:lnTo>
                  <a:pt x="2678805" y="687548"/>
                </a:lnTo>
                <a:cubicBezTo>
                  <a:pt x="2709114" y="667342"/>
                  <a:pt x="2730321" y="636033"/>
                  <a:pt x="2756079" y="610275"/>
                </a:cubicBezTo>
                <a:cubicBezTo>
                  <a:pt x="2848714" y="579396"/>
                  <a:pt x="2733032" y="616860"/>
                  <a:pt x="2846231" y="584517"/>
                </a:cubicBezTo>
                <a:cubicBezTo>
                  <a:pt x="2859284" y="580788"/>
                  <a:pt x="2871511" y="574066"/>
                  <a:pt x="2884867" y="571638"/>
                </a:cubicBezTo>
                <a:cubicBezTo>
                  <a:pt x="3028751" y="545477"/>
                  <a:pt x="2944847" y="580284"/>
                  <a:pt x="3039414" y="533002"/>
                </a:cubicBezTo>
                <a:cubicBezTo>
                  <a:pt x="3065172" y="528709"/>
                  <a:pt x="3090836" y="523816"/>
                  <a:pt x="3116687" y="520123"/>
                </a:cubicBezTo>
                <a:cubicBezTo>
                  <a:pt x="3150950" y="515228"/>
                  <a:pt x="3185665" y="513435"/>
                  <a:pt x="3219718" y="507244"/>
                </a:cubicBezTo>
                <a:cubicBezTo>
                  <a:pt x="3233075" y="504815"/>
                  <a:pt x="3245302" y="498095"/>
                  <a:pt x="3258355" y="494365"/>
                </a:cubicBezTo>
                <a:cubicBezTo>
                  <a:pt x="3275374" y="489502"/>
                  <a:pt x="3293297" y="487701"/>
                  <a:pt x="3309870" y="481486"/>
                </a:cubicBezTo>
                <a:cubicBezTo>
                  <a:pt x="3328357" y="474553"/>
                  <a:pt x="3375112" y="444195"/>
                  <a:pt x="3400022" y="442849"/>
                </a:cubicBezTo>
                <a:cubicBezTo>
                  <a:pt x="3861102" y="417926"/>
                  <a:pt x="3756086" y="552699"/>
                  <a:pt x="3863662" y="391334"/>
                </a:cubicBezTo>
                <a:cubicBezTo>
                  <a:pt x="3916130" y="373844"/>
                  <a:pt x="3926431" y="374175"/>
                  <a:pt x="3979571" y="326940"/>
                </a:cubicBezTo>
                <a:cubicBezTo>
                  <a:pt x="4063779" y="252088"/>
                  <a:pt x="3974174" y="290102"/>
                  <a:pt x="4056845" y="262545"/>
                </a:cubicBezTo>
                <a:cubicBezTo>
                  <a:pt x="4237149" y="258252"/>
                  <a:pt x="4417580" y="257674"/>
                  <a:pt x="4597757" y="249666"/>
                </a:cubicBezTo>
                <a:cubicBezTo>
                  <a:pt x="4611319" y="249063"/>
                  <a:pt x="4623341" y="240517"/>
                  <a:pt x="4636394" y="236788"/>
                </a:cubicBezTo>
                <a:cubicBezTo>
                  <a:pt x="4666310" y="228241"/>
                  <a:pt x="4723528" y="215457"/>
                  <a:pt x="4752304" y="211030"/>
                </a:cubicBezTo>
                <a:cubicBezTo>
                  <a:pt x="4786512" y="205767"/>
                  <a:pt x="4820961" y="202195"/>
                  <a:pt x="4855335" y="198151"/>
                </a:cubicBezTo>
                <a:cubicBezTo>
                  <a:pt x="4893943" y="193609"/>
                  <a:pt x="4932823" y="191183"/>
                  <a:pt x="4971245" y="185272"/>
                </a:cubicBezTo>
                <a:cubicBezTo>
                  <a:pt x="4988739" y="182581"/>
                  <a:pt x="5005588" y="176686"/>
                  <a:pt x="5022760" y="172393"/>
                </a:cubicBezTo>
                <a:cubicBezTo>
                  <a:pt x="5125791" y="168100"/>
                  <a:pt x="5228995" y="166861"/>
                  <a:pt x="5331853" y="159514"/>
                </a:cubicBezTo>
                <a:cubicBezTo>
                  <a:pt x="5373184" y="156562"/>
                  <a:pt x="5384488" y="142094"/>
                  <a:pt x="5422005" y="133757"/>
                </a:cubicBezTo>
                <a:cubicBezTo>
                  <a:pt x="5447497" y="128092"/>
                  <a:pt x="5473264" y="123140"/>
                  <a:pt x="5499279" y="120878"/>
                </a:cubicBezTo>
                <a:cubicBezTo>
                  <a:pt x="5572110" y="114545"/>
                  <a:pt x="5645239" y="112292"/>
                  <a:pt x="5718219" y="107999"/>
                </a:cubicBezTo>
                <a:cubicBezTo>
                  <a:pt x="5740869" y="110830"/>
                  <a:pt x="5920459" y="133757"/>
                  <a:pt x="5937160" y="133757"/>
                </a:cubicBezTo>
                <a:cubicBezTo>
                  <a:pt x="5967516" y="133757"/>
                  <a:pt x="5997261" y="125171"/>
                  <a:pt x="6027312" y="120878"/>
                </a:cubicBezTo>
                <a:cubicBezTo>
                  <a:pt x="6151808" y="116585"/>
                  <a:pt x="6276385" y="114220"/>
                  <a:pt x="6400800" y="107999"/>
                </a:cubicBezTo>
                <a:cubicBezTo>
                  <a:pt x="6608471" y="97615"/>
                  <a:pt x="6513193" y="82241"/>
                  <a:pt x="6774287" y="82241"/>
                </a:cubicBezTo>
                <a:cubicBezTo>
                  <a:pt x="6791987" y="82241"/>
                  <a:pt x="6808630" y="90827"/>
                  <a:pt x="6825802" y="95120"/>
                </a:cubicBezTo>
                <a:cubicBezTo>
                  <a:pt x="6873025" y="99413"/>
                  <a:pt x="6920469" y="101732"/>
                  <a:pt x="6967470" y="107999"/>
                </a:cubicBezTo>
                <a:cubicBezTo>
                  <a:pt x="6985015" y="110338"/>
                  <a:pt x="7001491" y="118186"/>
                  <a:pt x="7018986" y="120878"/>
                </a:cubicBezTo>
                <a:cubicBezTo>
                  <a:pt x="7057408" y="126789"/>
                  <a:pt x="7096259" y="129464"/>
                  <a:pt x="7134895" y="133757"/>
                </a:cubicBezTo>
                <a:lnTo>
                  <a:pt x="7173532" y="120878"/>
                </a:lnTo>
                <a:cubicBezTo>
                  <a:pt x="7199290" y="112292"/>
                  <a:pt x="7225994" y="106147"/>
                  <a:pt x="7250805" y="95120"/>
                </a:cubicBezTo>
                <a:cubicBezTo>
                  <a:pt x="7264950" y="88833"/>
                  <a:pt x="7275597" y="76284"/>
                  <a:pt x="7289442" y="69362"/>
                </a:cubicBezTo>
                <a:cubicBezTo>
                  <a:pt x="7301584" y="63291"/>
                  <a:pt x="7315200" y="60776"/>
                  <a:pt x="7328079" y="56483"/>
                </a:cubicBezTo>
                <a:cubicBezTo>
                  <a:pt x="7358130" y="52190"/>
                  <a:pt x="7388465" y="49557"/>
                  <a:pt x="7418231" y="43604"/>
                </a:cubicBezTo>
                <a:cubicBezTo>
                  <a:pt x="7507499" y="25751"/>
                  <a:pt x="7412526" y="4530"/>
                  <a:pt x="7585656" y="17847"/>
                </a:cubicBezTo>
                <a:cubicBezTo>
                  <a:pt x="7601089" y="19034"/>
                  <a:pt x="7611414" y="35018"/>
                  <a:pt x="7624293" y="43604"/>
                </a:cubicBezTo>
                <a:cubicBezTo>
                  <a:pt x="7671515" y="47897"/>
                  <a:pt x="7718959" y="50216"/>
                  <a:pt x="7765960" y="56483"/>
                </a:cubicBezTo>
                <a:cubicBezTo>
                  <a:pt x="7783505" y="58822"/>
                  <a:pt x="7799931" y="67023"/>
                  <a:pt x="7817476" y="69362"/>
                </a:cubicBezTo>
                <a:cubicBezTo>
                  <a:pt x="7864477" y="75629"/>
                  <a:pt x="7911921" y="77948"/>
                  <a:pt x="7959143" y="82241"/>
                </a:cubicBezTo>
                <a:cubicBezTo>
                  <a:pt x="7972022" y="77948"/>
                  <a:pt x="7984528" y="72307"/>
                  <a:pt x="7997780" y="69362"/>
                </a:cubicBezTo>
                <a:cubicBezTo>
                  <a:pt x="8023271" y="63697"/>
                  <a:pt x="8050280" y="64741"/>
                  <a:pt x="8075053" y="56483"/>
                </a:cubicBezTo>
                <a:cubicBezTo>
                  <a:pt x="8089737" y="51588"/>
                  <a:pt x="8099599" y="37131"/>
                  <a:pt x="8113690" y="30726"/>
                </a:cubicBezTo>
                <a:close/>
              </a:path>
            </a:pathLst>
          </a:custGeom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877" y="4895175"/>
            <a:ext cx="9150877" cy="1254469"/>
          </a:xfrm>
          <a:custGeom>
            <a:avLst/>
            <a:gdLst>
              <a:gd name="connsiteX0" fmla="*/ 8745277 w 9150877"/>
              <a:gd name="connsiteY0" fmla="*/ 113823 h 1254469"/>
              <a:gd name="connsiteX1" fmla="*/ 8746984 w 9150877"/>
              <a:gd name="connsiteY1" fmla="*/ 115523 h 1254469"/>
              <a:gd name="connsiteX2" fmla="*/ 8746476 w 9150877"/>
              <a:gd name="connsiteY2" fmla="*/ 115055 h 1254469"/>
              <a:gd name="connsiteX3" fmla="*/ 8745277 w 9150877"/>
              <a:gd name="connsiteY3" fmla="*/ 113823 h 1254469"/>
              <a:gd name="connsiteX4" fmla="*/ 9112240 w 9150877"/>
              <a:gd name="connsiteY4" fmla="*/ 0 h 1254469"/>
              <a:gd name="connsiteX5" fmla="*/ 9150877 w 9150877"/>
              <a:gd name="connsiteY5" fmla="*/ 0 h 1254469"/>
              <a:gd name="connsiteX6" fmla="*/ 9137998 w 9150877"/>
              <a:gd name="connsiteY6" fmla="*/ 1254469 h 1254469"/>
              <a:gd name="connsiteX7" fmla="*/ 0 w 9150877"/>
              <a:gd name="connsiteY7" fmla="*/ 1254469 h 1254469"/>
              <a:gd name="connsiteX8" fmla="*/ 0 w 9150877"/>
              <a:gd name="connsiteY8" fmla="*/ 27778 h 1254469"/>
              <a:gd name="connsiteX9" fmla="*/ 71271 w 9150877"/>
              <a:gd name="connsiteY9" fmla="*/ 51553 h 1254469"/>
              <a:gd name="connsiteX10" fmla="*/ 174302 w 9150877"/>
              <a:gd name="connsiteY10" fmla="*/ 68738 h 1254469"/>
              <a:gd name="connsiteX11" fmla="*/ 277333 w 9150877"/>
              <a:gd name="connsiteY11" fmla="*/ 85922 h 1254469"/>
              <a:gd name="connsiteX12" fmla="*/ 328849 w 9150877"/>
              <a:gd name="connsiteY12" fmla="*/ 68738 h 1254469"/>
              <a:gd name="connsiteX13" fmla="*/ 354606 w 9150877"/>
              <a:gd name="connsiteY13" fmla="*/ 120292 h 1254469"/>
              <a:gd name="connsiteX14" fmla="*/ 393243 w 9150877"/>
              <a:gd name="connsiteY14" fmla="*/ 137476 h 1254469"/>
              <a:gd name="connsiteX15" fmla="*/ 534911 w 9150877"/>
              <a:gd name="connsiteY15" fmla="*/ 85922 h 1254469"/>
              <a:gd name="connsiteX16" fmla="*/ 573547 w 9150877"/>
              <a:gd name="connsiteY16" fmla="*/ 120292 h 1254469"/>
              <a:gd name="connsiteX17" fmla="*/ 599305 w 9150877"/>
              <a:gd name="connsiteY17" fmla="*/ 171844 h 1254469"/>
              <a:gd name="connsiteX18" fmla="*/ 676578 w 9150877"/>
              <a:gd name="connsiteY18" fmla="*/ 189029 h 1254469"/>
              <a:gd name="connsiteX19" fmla="*/ 715215 w 9150877"/>
              <a:gd name="connsiteY19" fmla="*/ 171844 h 1254469"/>
              <a:gd name="connsiteX20" fmla="*/ 766730 w 9150877"/>
              <a:gd name="connsiteY20" fmla="*/ 137476 h 1254469"/>
              <a:gd name="connsiteX21" fmla="*/ 856883 w 9150877"/>
              <a:gd name="connsiteY21" fmla="*/ 154660 h 1254469"/>
              <a:gd name="connsiteX22" fmla="*/ 998550 w 9150877"/>
              <a:gd name="connsiteY22" fmla="*/ 154660 h 1254469"/>
              <a:gd name="connsiteX23" fmla="*/ 1037187 w 9150877"/>
              <a:gd name="connsiteY23" fmla="*/ 137476 h 1254469"/>
              <a:gd name="connsiteX24" fmla="*/ 1075823 w 9150877"/>
              <a:gd name="connsiteY24" fmla="*/ 137476 h 1254469"/>
              <a:gd name="connsiteX25" fmla="*/ 1165975 w 9150877"/>
              <a:gd name="connsiteY25" fmla="*/ 120292 h 1254469"/>
              <a:gd name="connsiteX26" fmla="*/ 1204612 w 9150877"/>
              <a:gd name="connsiteY26" fmla="*/ 171844 h 1254469"/>
              <a:gd name="connsiteX27" fmla="*/ 1243249 w 9150877"/>
              <a:gd name="connsiteY27" fmla="*/ 189029 h 1254469"/>
              <a:gd name="connsiteX28" fmla="*/ 1333401 w 9150877"/>
              <a:gd name="connsiteY28" fmla="*/ 171844 h 1254469"/>
              <a:gd name="connsiteX29" fmla="*/ 1410674 w 9150877"/>
              <a:gd name="connsiteY29" fmla="*/ 154660 h 1254469"/>
              <a:gd name="connsiteX30" fmla="*/ 1462190 w 9150877"/>
              <a:gd name="connsiteY30" fmla="*/ 120292 h 1254469"/>
              <a:gd name="connsiteX31" fmla="*/ 1500826 w 9150877"/>
              <a:gd name="connsiteY31" fmla="*/ 103107 h 1254469"/>
              <a:gd name="connsiteX32" fmla="*/ 1603857 w 9150877"/>
              <a:gd name="connsiteY32" fmla="*/ 137476 h 1254469"/>
              <a:gd name="connsiteX33" fmla="*/ 1655373 w 9150877"/>
              <a:gd name="connsiteY33" fmla="*/ 171844 h 1254469"/>
              <a:gd name="connsiteX34" fmla="*/ 1719767 w 9150877"/>
              <a:gd name="connsiteY34" fmla="*/ 189029 h 1254469"/>
              <a:gd name="connsiteX35" fmla="*/ 1758404 w 9150877"/>
              <a:gd name="connsiteY35" fmla="*/ 154660 h 1254469"/>
              <a:gd name="connsiteX36" fmla="*/ 1797040 w 9150877"/>
              <a:gd name="connsiteY36" fmla="*/ 137476 h 1254469"/>
              <a:gd name="connsiteX37" fmla="*/ 1835677 w 9150877"/>
              <a:gd name="connsiteY37" fmla="*/ 154660 h 1254469"/>
              <a:gd name="connsiteX38" fmla="*/ 1912950 w 9150877"/>
              <a:gd name="connsiteY38" fmla="*/ 223399 h 1254469"/>
              <a:gd name="connsiteX39" fmla="*/ 1990223 w 9150877"/>
              <a:gd name="connsiteY39" fmla="*/ 137476 h 1254469"/>
              <a:gd name="connsiteX40" fmla="*/ 2067497 w 9150877"/>
              <a:gd name="connsiteY40" fmla="*/ 103107 h 1254469"/>
              <a:gd name="connsiteX41" fmla="*/ 2080375 w 9150877"/>
              <a:gd name="connsiteY41" fmla="*/ 154660 h 1254469"/>
              <a:gd name="connsiteX42" fmla="*/ 2131891 w 9150877"/>
              <a:gd name="connsiteY42" fmla="*/ 171844 h 1254469"/>
              <a:gd name="connsiteX43" fmla="*/ 2170528 w 9150877"/>
              <a:gd name="connsiteY43" fmla="*/ 154660 h 1254469"/>
              <a:gd name="connsiteX44" fmla="*/ 2247801 w 9150877"/>
              <a:gd name="connsiteY44" fmla="*/ 137476 h 1254469"/>
              <a:gd name="connsiteX45" fmla="*/ 2260680 w 9150877"/>
              <a:gd name="connsiteY45" fmla="*/ 85922 h 1254469"/>
              <a:gd name="connsiteX46" fmla="*/ 2325074 w 9150877"/>
              <a:gd name="connsiteY46" fmla="*/ 154660 h 1254469"/>
              <a:gd name="connsiteX47" fmla="*/ 2376590 w 9150877"/>
              <a:gd name="connsiteY47" fmla="*/ 171844 h 1254469"/>
              <a:gd name="connsiteX48" fmla="*/ 2415226 w 9150877"/>
              <a:gd name="connsiteY48" fmla="*/ 137476 h 1254469"/>
              <a:gd name="connsiteX49" fmla="*/ 2531136 w 9150877"/>
              <a:gd name="connsiteY49" fmla="*/ 120292 h 1254469"/>
              <a:gd name="connsiteX50" fmla="*/ 2621288 w 9150877"/>
              <a:gd name="connsiteY50" fmla="*/ 137476 h 1254469"/>
              <a:gd name="connsiteX51" fmla="*/ 2698561 w 9150877"/>
              <a:gd name="connsiteY51" fmla="*/ 120292 h 1254469"/>
              <a:gd name="connsiteX52" fmla="*/ 2788713 w 9150877"/>
              <a:gd name="connsiteY52" fmla="*/ 137476 h 1254469"/>
              <a:gd name="connsiteX53" fmla="*/ 2827350 w 9150877"/>
              <a:gd name="connsiteY53" fmla="*/ 154660 h 1254469"/>
              <a:gd name="connsiteX54" fmla="*/ 2904623 w 9150877"/>
              <a:gd name="connsiteY54" fmla="*/ 171844 h 1254469"/>
              <a:gd name="connsiteX55" fmla="*/ 2943260 w 9150877"/>
              <a:gd name="connsiteY55" fmla="*/ 137476 h 1254469"/>
              <a:gd name="connsiteX56" fmla="*/ 3059170 w 9150877"/>
              <a:gd name="connsiteY56" fmla="*/ 154660 h 1254469"/>
              <a:gd name="connsiteX57" fmla="*/ 3136443 w 9150877"/>
              <a:gd name="connsiteY57" fmla="*/ 120292 h 1254469"/>
              <a:gd name="connsiteX58" fmla="*/ 3252353 w 9150877"/>
              <a:gd name="connsiteY58" fmla="*/ 154660 h 1254469"/>
              <a:gd name="connsiteX59" fmla="*/ 3406899 w 9150877"/>
              <a:gd name="connsiteY59" fmla="*/ 189029 h 1254469"/>
              <a:gd name="connsiteX60" fmla="*/ 3445536 w 9150877"/>
              <a:gd name="connsiteY60" fmla="*/ 206214 h 1254469"/>
              <a:gd name="connsiteX61" fmla="*/ 3484173 w 9150877"/>
              <a:gd name="connsiteY61" fmla="*/ 189029 h 1254469"/>
              <a:gd name="connsiteX62" fmla="*/ 3509930 w 9150877"/>
              <a:gd name="connsiteY62" fmla="*/ 137476 h 1254469"/>
              <a:gd name="connsiteX63" fmla="*/ 3728871 w 9150877"/>
              <a:gd name="connsiteY63" fmla="*/ 120292 h 1254469"/>
              <a:gd name="connsiteX64" fmla="*/ 3806144 w 9150877"/>
              <a:gd name="connsiteY64" fmla="*/ 154660 h 1254469"/>
              <a:gd name="connsiteX65" fmla="*/ 3870539 w 9150877"/>
              <a:gd name="connsiteY65" fmla="*/ 240583 h 1254469"/>
              <a:gd name="connsiteX66" fmla="*/ 3909175 w 9150877"/>
              <a:gd name="connsiteY66" fmla="*/ 206214 h 1254469"/>
              <a:gd name="connsiteX67" fmla="*/ 3934933 w 9150877"/>
              <a:gd name="connsiteY67" fmla="*/ 154660 h 1254469"/>
              <a:gd name="connsiteX68" fmla="*/ 4102359 w 9150877"/>
              <a:gd name="connsiteY68" fmla="*/ 189029 h 1254469"/>
              <a:gd name="connsiteX69" fmla="*/ 4231147 w 9150877"/>
              <a:gd name="connsiteY69" fmla="*/ 154660 h 1254469"/>
              <a:gd name="connsiteX70" fmla="*/ 4244026 w 9150877"/>
              <a:gd name="connsiteY70" fmla="*/ 103107 h 1254469"/>
              <a:gd name="connsiteX71" fmla="*/ 4282663 w 9150877"/>
              <a:gd name="connsiteY71" fmla="*/ 137476 h 1254469"/>
              <a:gd name="connsiteX72" fmla="*/ 4398573 w 9150877"/>
              <a:gd name="connsiteY72" fmla="*/ 206214 h 1254469"/>
              <a:gd name="connsiteX73" fmla="*/ 4424330 w 9150877"/>
              <a:gd name="connsiteY73" fmla="*/ 154660 h 1254469"/>
              <a:gd name="connsiteX74" fmla="*/ 4527361 w 9150877"/>
              <a:gd name="connsiteY74" fmla="*/ 120292 h 1254469"/>
              <a:gd name="connsiteX75" fmla="*/ 4553119 w 9150877"/>
              <a:gd name="connsiteY75" fmla="*/ 171844 h 1254469"/>
              <a:gd name="connsiteX76" fmla="*/ 4591756 w 9150877"/>
              <a:gd name="connsiteY76" fmla="*/ 154660 h 1254469"/>
              <a:gd name="connsiteX77" fmla="*/ 4707666 w 9150877"/>
              <a:gd name="connsiteY77" fmla="*/ 154660 h 1254469"/>
              <a:gd name="connsiteX78" fmla="*/ 4746302 w 9150877"/>
              <a:gd name="connsiteY78" fmla="*/ 137476 h 1254469"/>
              <a:gd name="connsiteX79" fmla="*/ 4823575 w 9150877"/>
              <a:gd name="connsiteY79" fmla="*/ 85922 h 1254469"/>
              <a:gd name="connsiteX80" fmla="*/ 4900849 w 9150877"/>
              <a:gd name="connsiteY80" fmla="*/ 120292 h 1254469"/>
              <a:gd name="connsiteX81" fmla="*/ 4978122 w 9150877"/>
              <a:gd name="connsiteY81" fmla="*/ 137476 h 1254469"/>
              <a:gd name="connsiteX82" fmla="*/ 5042516 w 9150877"/>
              <a:gd name="connsiteY82" fmla="*/ 154660 h 1254469"/>
              <a:gd name="connsiteX83" fmla="*/ 5081153 w 9150877"/>
              <a:gd name="connsiteY83" fmla="*/ 137476 h 1254469"/>
              <a:gd name="connsiteX84" fmla="*/ 5158426 w 9150877"/>
              <a:gd name="connsiteY84" fmla="*/ 103107 h 1254469"/>
              <a:gd name="connsiteX85" fmla="*/ 5248578 w 9150877"/>
              <a:gd name="connsiteY85" fmla="*/ 154660 h 1254469"/>
              <a:gd name="connsiteX86" fmla="*/ 5338730 w 9150877"/>
              <a:gd name="connsiteY86" fmla="*/ 189029 h 1254469"/>
              <a:gd name="connsiteX87" fmla="*/ 5377367 w 9150877"/>
              <a:gd name="connsiteY87" fmla="*/ 154660 h 1254469"/>
              <a:gd name="connsiteX88" fmla="*/ 5416004 w 9150877"/>
              <a:gd name="connsiteY88" fmla="*/ 137476 h 1254469"/>
              <a:gd name="connsiteX89" fmla="*/ 5428883 w 9150877"/>
              <a:gd name="connsiteY89" fmla="*/ 85922 h 1254469"/>
              <a:gd name="connsiteX90" fmla="*/ 5467519 w 9150877"/>
              <a:gd name="connsiteY90" fmla="*/ 103107 h 1254469"/>
              <a:gd name="connsiteX91" fmla="*/ 5506156 w 9150877"/>
              <a:gd name="connsiteY91" fmla="*/ 137476 h 1254469"/>
              <a:gd name="connsiteX92" fmla="*/ 5622066 w 9150877"/>
              <a:gd name="connsiteY92" fmla="*/ 240583 h 1254469"/>
              <a:gd name="connsiteX93" fmla="*/ 5660702 w 9150877"/>
              <a:gd name="connsiteY93" fmla="*/ 223399 h 1254469"/>
              <a:gd name="connsiteX94" fmla="*/ 5673581 w 9150877"/>
              <a:gd name="connsiteY94" fmla="*/ 171844 h 1254469"/>
              <a:gd name="connsiteX95" fmla="*/ 5699339 w 9150877"/>
              <a:gd name="connsiteY95" fmla="*/ 103107 h 1254469"/>
              <a:gd name="connsiteX96" fmla="*/ 5737975 w 9150877"/>
              <a:gd name="connsiteY96" fmla="*/ 85922 h 1254469"/>
              <a:gd name="connsiteX97" fmla="*/ 5828128 w 9150877"/>
              <a:gd name="connsiteY97" fmla="*/ 120292 h 1254469"/>
              <a:gd name="connsiteX98" fmla="*/ 5874120 w 9150877"/>
              <a:gd name="connsiteY98" fmla="*/ 138905 h 1254469"/>
              <a:gd name="connsiteX99" fmla="*/ 5861476 w 9150877"/>
              <a:gd name="connsiteY99" fmla="*/ 135861 h 1254469"/>
              <a:gd name="connsiteX100" fmla="*/ 5854455 w 9150877"/>
              <a:gd name="connsiteY100" fmla="*/ 133566 h 1254469"/>
              <a:gd name="connsiteX101" fmla="*/ 5861316 w 9150877"/>
              <a:gd name="connsiteY101" fmla="*/ 135822 h 1254469"/>
              <a:gd name="connsiteX102" fmla="*/ 5861476 w 9150877"/>
              <a:gd name="connsiteY102" fmla="*/ 135861 h 1254469"/>
              <a:gd name="connsiteX103" fmla="*/ 5873486 w 9150877"/>
              <a:gd name="connsiteY103" fmla="*/ 139787 h 1254469"/>
              <a:gd name="connsiteX104" fmla="*/ 5918280 w 9150877"/>
              <a:gd name="connsiteY104" fmla="*/ 154660 h 1254469"/>
              <a:gd name="connsiteX105" fmla="*/ 5931159 w 9150877"/>
              <a:gd name="connsiteY105" fmla="*/ 103107 h 1254469"/>
              <a:gd name="connsiteX106" fmla="*/ 5995553 w 9150877"/>
              <a:gd name="connsiteY106" fmla="*/ 85922 h 1254469"/>
              <a:gd name="connsiteX107" fmla="*/ 6047068 w 9150877"/>
              <a:gd name="connsiteY107" fmla="*/ 68738 h 1254469"/>
              <a:gd name="connsiteX108" fmla="*/ 6124342 w 9150877"/>
              <a:gd name="connsiteY108" fmla="*/ 120292 h 1254469"/>
              <a:gd name="connsiteX109" fmla="*/ 6201615 w 9150877"/>
              <a:gd name="connsiteY109" fmla="*/ 154660 h 1254469"/>
              <a:gd name="connsiteX110" fmla="*/ 6278888 w 9150877"/>
              <a:gd name="connsiteY110" fmla="*/ 120292 h 1254469"/>
              <a:gd name="connsiteX111" fmla="*/ 6356161 w 9150877"/>
              <a:gd name="connsiteY111" fmla="*/ 120292 h 1254469"/>
              <a:gd name="connsiteX112" fmla="*/ 6394798 w 9150877"/>
              <a:gd name="connsiteY112" fmla="*/ 137476 h 1254469"/>
              <a:gd name="connsiteX113" fmla="*/ 6459192 w 9150877"/>
              <a:gd name="connsiteY113" fmla="*/ 154660 h 1254469"/>
              <a:gd name="connsiteX114" fmla="*/ 6510708 w 9150877"/>
              <a:gd name="connsiteY114" fmla="*/ 171844 h 1254469"/>
              <a:gd name="connsiteX115" fmla="*/ 6626618 w 9150877"/>
              <a:gd name="connsiteY115" fmla="*/ 103107 h 1254469"/>
              <a:gd name="connsiteX116" fmla="*/ 6652375 w 9150877"/>
              <a:gd name="connsiteY116" fmla="*/ 154660 h 1254469"/>
              <a:gd name="connsiteX117" fmla="*/ 6729649 w 9150877"/>
              <a:gd name="connsiteY117" fmla="*/ 189029 h 1254469"/>
              <a:gd name="connsiteX118" fmla="*/ 6755406 w 9150877"/>
              <a:gd name="connsiteY118" fmla="*/ 137476 h 1254469"/>
              <a:gd name="connsiteX119" fmla="*/ 6794043 w 9150877"/>
              <a:gd name="connsiteY119" fmla="*/ 85922 h 1254469"/>
              <a:gd name="connsiteX120" fmla="*/ 6832680 w 9150877"/>
              <a:gd name="connsiteY120" fmla="*/ 68738 h 1254469"/>
              <a:gd name="connsiteX121" fmla="*/ 6897074 w 9150877"/>
              <a:gd name="connsiteY121" fmla="*/ 137476 h 1254469"/>
              <a:gd name="connsiteX122" fmla="*/ 6935711 w 9150877"/>
              <a:gd name="connsiteY122" fmla="*/ 120292 h 1254469"/>
              <a:gd name="connsiteX123" fmla="*/ 7064499 w 9150877"/>
              <a:gd name="connsiteY123" fmla="*/ 85922 h 1254469"/>
              <a:gd name="connsiteX124" fmla="*/ 7077378 w 9150877"/>
              <a:gd name="connsiteY124" fmla="*/ 137476 h 1254469"/>
              <a:gd name="connsiteX125" fmla="*/ 7167530 w 9150877"/>
              <a:gd name="connsiteY125" fmla="*/ 189029 h 1254469"/>
              <a:gd name="connsiteX126" fmla="*/ 7206167 w 9150877"/>
              <a:gd name="connsiteY126" fmla="*/ 137476 h 1254469"/>
              <a:gd name="connsiteX127" fmla="*/ 7231925 w 9150877"/>
              <a:gd name="connsiteY127" fmla="*/ 85922 h 1254469"/>
              <a:gd name="connsiteX128" fmla="*/ 7270561 w 9150877"/>
              <a:gd name="connsiteY128" fmla="*/ 51553 h 1254469"/>
              <a:gd name="connsiteX129" fmla="*/ 7309198 w 9150877"/>
              <a:gd name="connsiteY129" fmla="*/ 68738 h 1254469"/>
              <a:gd name="connsiteX130" fmla="*/ 7322077 w 9150877"/>
              <a:gd name="connsiteY130" fmla="*/ 137476 h 1254469"/>
              <a:gd name="connsiteX131" fmla="*/ 7425108 w 9150877"/>
              <a:gd name="connsiteY131" fmla="*/ 154660 h 1254469"/>
              <a:gd name="connsiteX132" fmla="*/ 7656928 w 9150877"/>
              <a:gd name="connsiteY132" fmla="*/ 120292 h 1254469"/>
              <a:gd name="connsiteX133" fmla="*/ 7785716 w 9150877"/>
              <a:gd name="connsiteY133" fmla="*/ 154660 h 1254469"/>
              <a:gd name="connsiteX134" fmla="*/ 7824353 w 9150877"/>
              <a:gd name="connsiteY134" fmla="*/ 137476 h 1254469"/>
              <a:gd name="connsiteX135" fmla="*/ 7862990 w 9150877"/>
              <a:gd name="connsiteY135" fmla="*/ 154660 h 1254469"/>
              <a:gd name="connsiteX136" fmla="*/ 7901626 w 9150877"/>
              <a:gd name="connsiteY136" fmla="*/ 103107 h 1254469"/>
              <a:gd name="connsiteX137" fmla="*/ 7940263 w 9150877"/>
              <a:gd name="connsiteY137" fmla="*/ 120292 h 1254469"/>
              <a:gd name="connsiteX138" fmla="*/ 7978899 w 9150877"/>
              <a:gd name="connsiteY138" fmla="*/ 154660 h 1254469"/>
              <a:gd name="connsiteX139" fmla="*/ 8056173 w 9150877"/>
              <a:gd name="connsiteY139" fmla="*/ 154660 h 1254469"/>
              <a:gd name="connsiteX140" fmla="*/ 8081930 w 9150877"/>
              <a:gd name="connsiteY140" fmla="*/ 103107 h 1254469"/>
              <a:gd name="connsiteX141" fmla="*/ 8120567 w 9150877"/>
              <a:gd name="connsiteY141" fmla="*/ 85922 h 1254469"/>
              <a:gd name="connsiteX142" fmla="*/ 8159204 w 9150877"/>
              <a:gd name="connsiteY142" fmla="*/ 103107 h 1254469"/>
              <a:gd name="connsiteX143" fmla="*/ 8210719 w 9150877"/>
              <a:gd name="connsiteY143" fmla="*/ 120292 h 1254469"/>
              <a:gd name="connsiteX144" fmla="*/ 8481175 w 9150877"/>
              <a:gd name="connsiteY144" fmla="*/ 68738 h 1254469"/>
              <a:gd name="connsiteX145" fmla="*/ 8519812 w 9150877"/>
              <a:gd name="connsiteY145" fmla="*/ 85922 h 1254469"/>
              <a:gd name="connsiteX146" fmla="*/ 8558449 w 9150877"/>
              <a:gd name="connsiteY146" fmla="*/ 68738 h 1254469"/>
              <a:gd name="connsiteX147" fmla="*/ 8622843 w 9150877"/>
              <a:gd name="connsiteY147" fmla="*/ 51553 h 1254469"/>
              <a:gd name="connsiteX148" fmla="*/ 8712995 w 9150877"/>
              <a:gd name="connsiteY148" fmla="*/ 103107 h 1254469"/>
              <a:gd name="connsiteX149" fmla="*/ 8750100 w 9150877"/>
              <a:gd name="connsiteY149" fmla="*/ 118628 h 1254469"/>
              <a:gd name="connsiteX150" fmla="*/ 8746984 w 9150877"/>
              <a:gd name="connsiteY150" fmla="*/ 115523 h 1254469"/>
              <a:gd name="connsiteX151" fmla="*/ 8759529 w 9150877"/>
              <a:gd name="connsiteY151" fmla="*/ 127082 h 1254469"/>
              <a:gd name="connsiteX152" fmla="*/ 8790268 w 9150877"/>
              <a:gd name="connsiteY152" fmla="*/ 154660 h 1254469"/>
              <a:gd name="connsiteX153" fmla="*/ 8880421 w 9150877"/>
              <a:gd name="connsiteY153" fmla="*/ 154660 h 1254469"/>
              <a:gd name="connsiteX154" fmla="*/ 8906178 w 9150877"/>
              <a:gd name="connsiteY154" fmla="*/ 103107 h 1254469"/>
              <a:gd name="connsiteX155" fmla="*/ 9009209 w 9150877"/>
              <a:gd name="connsiteY155" fmla="*/ 68738 h 1254469"/>
              <a:gd name="connsiteX156" fmla="*/ 9112240 w 9150877"/>
              <a:gd name="connsiteY156" fmla="*/ 0 h 12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0877" h="1254469">
                <a:moveTo>
                  <a:pt x="8745277" y="113823"/>
                </a:moveTo>
                <a:lnTo>
                  <a:pt x="8746984" y="115523"/>
                </a:lnTo>
                <a:lnTo>
                  <a:pt x="8746476" y="115055"/>
                </a:lnTo>
                <a:cubicBezTo>
                  <a:pt x="8744425" y="113110"/>
                  <a:pt x="8744349" y="112963"/>
                  <a:pt x="8745277" y="113823"/>
                </a:cubicBezTo>
                <a:close/>
                <a:moveTo>
                  <a:pt x="9112240" y="0"/>
                </a:moveTo>
                <a:lnTo>
                  <a:pt x="9150877" y="0"/>
                </a:lnTo>
                <a:lnTo>
                  <a:pt x="9137998" y="1254469"/>
                </a:lnTo>
                <a:lnTo>
                  <a:pt x="0" y="1254469"/>
                </a:lnTo>
                <a:lnTo>
                  <a:pt x="0" y="27778"/>
                </a:lnTo>
                <a:lnTo>
                  <a:pt x="71271" y="51553"/>
                </a:lnTo>
                <a:lnTo>
                  <a:pt x="174302" y="68738"/>
                </a:lnTo>
                <a:cubicBezTo>
                  <a:pt x="226173" y="68738"/>
                  <a:pt x="191591" y="66853"/>
                  <a:pt x="277333" y="85922"/>
                </a:cubicBezTo>
                <a:cubicBezTo>
                  <a:pt x="294505" y="80194"/>
                  <a:pt x="312057" y="61269"/>
                  <a:pt x="328849" y="68738"/>
                </a:cubicBezTo>
                <a:cubicBezTo>
                  <a:pt x="343533" y="75269"/>
                  <a:pt x="342519" y="107390"/>
                  <a:pt x="354606" y="120292"/>
                </a:cubicBezTo>
                <a:cubicBezTo>
                  <a:pt x="365207" y="131608"/>
                  <a:pt x="380364" y="131748"/>
                  <a:pt x="393243" y="137476"/>
                </a:cubicBezTo>
                <a:cubicBezTo>
                  <a:pt x="484261" y="113186"/>
                  <a:pt x="436871" y="129528"/>
                  <a:pt x="534911" y="85922"/>
                </a:cubicBezTo>
                <a:cubicBezTo>
                  <a:pt x="547790" y="97379"/>
                  <a:pt x="562602" y="105688"/>
                  <a:pt x="573547" y="120292"/>
                </a:cubicBezTo>
                <a:cubicBezTo>
                  <a:pt x="584492" y="134896"/>
                  <a:pt x="585461" y="162608"/>
                  <a:pt x="599305" y="171844"/>
                </a:cubicBezTo>
                <a:cubicBezTo>
                  <a:pt x="622661" y="187427"/>
                  <a:pt x="650820" y="183301"/>
                  <a:pt x="676578" y="189029"/>
                </a:cubicBezTo>
                <a:cubicBezTo>
                  <a:pt x="689457" y="183301"/>
                  <a:pt x="705615" y="184653"/>
                  <a:pt x="715215" y="171844"/>
                </a:cubicBezTo>
                <a:cubicBezTo>
                  <a:pt x="758144" y="114563"/>
                  <a:pt x="689458" y="103107"/>
                  <a:pt x="766730" y="137476"/>
                </a:cubicBezTo>
                <a:cubicBezTo>
                  <a:pt x="796781" y="143205"/>
                  <a:pt x="826527" y="154660"/>
                  <a:pt x="856883" y="154660"/>
                </a:cubicBezTo>
                <a:cubicBezTo>
                  <a:pt x="1017072" y="154660"/>
                  <a:pt x="909942" y="115252"/>
                  <a:pt x="998550" y="154660"/>
                </a:cubicBezTo>
                <a:cubicBezTo>
                  <a:pt x="1011429" y="148931"/>
                  <a:pt x="1025045" y="129376"/>
                  <a:pt x="1037187" y="137476"/>
                </a:cubicBezTo>
                <a:cubicBezTo>
                  <a:pt x="1077177" y="164156"/>
                  <a:pt x="1017206" y="254799"/>
                  <a:pt x="1075823" y="137476"/>
                </a:cubicBezTo>
                <a:cubicBezTo>
                  <a:pt x="1105874" y="131748"/>
                  <a:pt x="1136209" y="112348"/>
                  <a:pt x="1165975" y="120292"/>
                </a:cubicBezTo>
                <a:cubicBezTo>
                  <a:pt x="1183835" y="125058"/>
                  <a:pt x="1189457" y="158364"/>
                  <a:pt x="1204612" y="171844"/>
                </a:cubicBezTo>
                <a:cubicBezTo>
                  <a:pt x="1215908" y="181892"/>
                  <a:pt x="1230370" y="183301"/>
                  <a:pt x="1243249" y="189029"/>
                </a:cubicBezTo>
                <a:cubicBezTo>
                  <a:pt x="1273300" y="183301"/>
                  <a:pt x="1303045" y="171844"/>
                  <a:pt x="1333401" y="171844"/>
                </a:cubicBezTo>
                <a:cubicBezTo>
                  <a:pt x="1413382" y="171844"/>
                  <a:pt x="1330343" y="226118"/>
                  <a:pt x="1410674" y="154660"/>
                </a:cubicBezTo>
                <a:cubicBezTo>
                  <a:pt x="1487947" y="189029"/>
                  <a:pt x="1419261" y="177573"/>
                  <a:pt x="1462190" y="120292"/>
                </a:cubicBezTo>
                <a:cubicBezTo>
                  <a:pt x="1471789" y="107483"/>
                  <a:pt x="1487947" y="108835"/>
                  <a:pt x="1500826" y="103107"/>
                </a:cubicBezTo>
                <a:cubicBezTo>
                  <a:pt x="1500826" y="103107"/>
                  <a:pt x="1568602" y="133200"/>
                  <a:pt x="1603857" y="137476"/>
                </a:cubicBezTo>
                <a:cubicBezTo>
                  <a:pt x="1662886" y="144636"/>
                  <a:pt x="1630688" y="73034"/>
                  <a:pt x="1655373" y="171844"/>
                </a:cubicBezTo>
                <a:cubicBezTo>
                  <a:pt x="1676838" y="177573"/>
                  <a:pt x="1698046" y="192652"/>
                  <a:pt x="1719767" y="189029"/>
                </a:cubicBezTo>
                <a:cubicBezTo>
                  <a:pt x="1735126" y="186467"/>
                  <a:pt x="1744559" y="163896"/>
                  <a:pt x="1758404" y="154660"/>
                </a:cubicBezTo>
                <a:cubicBezTo>
                  <a:pt x="1770546" y="146559"/>
                  <a:pt x="1784161" y="143205"/>
                  <a:pt x="1797040" y="137476"/>
                </a:cubicBezTo>
                <a:lnTo>
                  <a:pt x="1835677" y="154660"/>
                </a:lnTo>
                <a:cubicBezTo>
                  <a:pt x="1865046" y="167721"/>
                  <a:pt x="1882730" y="214437"/>
                  <a:pt x="1912950" y="223399"/>
                </a:cubicBezTo>
                <a:cubicBezTo>
                  <a:pt x="1927620" y="227748"/>
                  <a:pt x="1986674" y="142212"/>
                  <a:pt x="1990223" y="137476"/>
                </a:cubicBezTo>
                <a:cubicBezTo>
                  <a:pt x="1990223" y="137476"/>
                  <a:pt x="2040619" y="97983"/>
                  <a:pt x="2067497" y="103107"/>
                </a:cubicBezTo>
                <a:cubicBezTo>
                  <a:pt x="2080936" y="105669"/>
                  <a:pt x="2069775" y="143345"/>
                  <a:pt x="2080375" y="154660"/>
                </a:cubicBezTo>
                <a:cubicBezTo>
                  <a:pt x="2094197" y="169413"/>
                  <a:pt x="2114719" y="166116"/>
                  <a:pt x="2131891" y="171844"/>
                </a:cubicBezTo>
                <a:cubicBezTo>
                  <a:pt x="2144770" y="166116"/>
                  <a:pt x="2157276" y="158589"/>
                  <a:pt x="2170528" y="154660"/>
                </a:cubicBezTo>
                <a:cubicBezTo>
                  <a:pt x="2196019" y="147101"/>
                  <a:pt x="2225129" y="154764"/>
                  <a:pt x="2247801" y="137476"/>
                </a:cubicBezTo>
                <a:cubicBezTo>
                  <a:pt x="2259588" y="128490"/>
                  <a:pt x="2256387" y="103107"/>
                  <a:pt x="2260680" y="85922"/>
                </a:cubicBezTo>
                <a:cubicBezTo>
                  <a:pt x="2386992" y="142104"/>
                  <a:pt x="2208562" y="51019"/>
                  <a:pt x="2325074" y="154660"/>
                </a:cubicBezTo>
                <a:cubicBezTo>
                  <a:pt x="2339802" y="167760"/>
                  <a:pt x="2359418" y="166116"/>
                  <a:pt x="2376590" y="171844"/>
                </a:cubicBezTo>
                <a:cubicBezTo>
                  <a:pt x="2389469" y="160388"/>
                  <a:pt x="2403335" y="150698"/>
                  <a:pt x="2415226" y="137476"/>
                </a:cubicBezTo>
                <a:cubicBezTo>
                  <a:pt x="2481324" y="63979"/>
                  <a:pt x="2424267" y="72759"/>
                  <a:pt x="2531136" y="120292"/>
                </a:cubicBezTo>
                <a:cubicBezTo>
                  <a:pt x="2561187" y="126020"/>
                  <a:pt x="2591083" y="141507"/>
                  <a:pt x="2621288" y="137476"/>
                </a:cubicBezTo>
                <a:cubicBezTo>
                  <a:pt x="2736515" y="122101"/>
                  <a:pt x="2587975" y="71105"/>
                  <a:pt x="2698561" y="120292"/>
                </a:cubicBezTo>
                <a:cubicBezTo>
                  <a:pt x="2728612" y="126020"/>
                  <a:pt x="2758947" y="129533"/>
                  <a:pt x="2788713" y="137476"/>
                </a:cubicBezTo>
                <a:cubicBezTo>
                  <a:pt x="2802025" y="141028"/>
                  <a:pt x="2813774" y="154660"/>
                  <a:pt x="2827350" y="154660"/>
                </a:cubicBezTo>
                <a:cubicBezTo>
                  <a:pt x="2907330" y="154660"/>
                  <a:pt x="2824296" y="100392"/>
                  <a:pt x="2904623" y="171844"/>
                </a:cubicBezTo>
                <a:cubicBezTo>
                  <a:pt x="2917502" y="160388"/>
                  <a:pt x="2929416" y="146712"/>
                  <a:pt x="2943260" y="137476"/>
                </a:cubicBezTo>
                <a:cubicBezTo>
                  <a:pt x="2994776" y="103107"/>
                  <a:pt x="2994774" y="126019"/>
                  <a:pt x="3059170" y="154660"/>
                </a:cubicBezTo>
                <a:cubicBezTo>
                  <a:pt x="3059170" y="154660"/>
                  <a:pt x="3110103" y="129078"/>
                  <a:pt x="3136443" y="120292"/>
                </a:cubicBezTo>
                <a:cubicBezTo>
                  <a:pt x="3225333" y="90640"/>
                  <a:pt x="3199679" y="84378"/>
                  <a:pt x="3252353" y="154660"/>
                </a:cubicBezTo>
                <a:cubicBezTo>
                  <a:pt x="3303240" y="164360"/>
                  <a:pt x="3356679" y="172277"/>
                  <a:pt x="3406899" y="189029"/>
                </a:cubicBezTo>
                <a:cubicBezTo>
                  <a:pt x="3420069" y="193423"/>
                  <a:pt x="3432657" y="200486"/>
                  <a:pt x="3445536" y="206214"/>
                </a:cubicBezTo>
                <a:cubicBezTo>
                  <a:pt x="3458415" y="200486"/>
                  <a:pt x="3473572" y="200345"/>
                  <a:pt x="3484173" y="189029"/>
                </a:cubicBezTo>
                <a:cubicBezTo>
                  <a:pt x="3496259" y="176128"/>
                  <a:pt x="3494784" y="141731"/>
                  <a:pt x="3509930" y="137476"/>
                </a:cubicBezTo>
                <a:cubicBezTo>
                  <a:pt x="3581468" y="117380"/>
                  <a:pt x="3655891" y="126020"/>
                  <a:pt x="3728871" y="120292"/>
                </a:cubicBezTo>
                <a:cubicBezTo>
                  <a:pt x="3728871" y="120292"/>
                  <a:pt x="3784423" y="132922"/>
                  <a:pt x="3806144" y="154660"/>
                </a:cubicBezTo>
                <a:cubicBezTo>
                  <a:pt x="3933462" y="282071"/>
                  <a:pt x="3746168" y="185266"/>
                  <a:pt x="3870539" y="240583"/>
                </a:cubicBezTo>
                <a:cubicBezTo>
                  <a:pt x="3883418" y="229127"/>
                  <a:pt x="3898230" y="220818"/>
                  <a:pt x="3909175" y="206214"/>
                </a:cubicBezTo>
                <a:cubicBezTo>
                  <a:pt x="3920120" y="191610"/>
                  <a:pt x="3920139" y="160734"/>
                  <a:pt x="3934933" y="154660"/>
                </a:cubicBezTo>
                <a:cubicBezTo>
                  <a:pt x="4073177" y="97903"/>
                  <a:pt x="4056447" y="97141"/>
                  <a:pt x="4102359" y="189029"/>
                </a:cubicBezTo>
                <a:cubicBezTo>
                  <a:pt x="4180057" y="203840"/>
                  <a:pt x="4189337" y="238342"/>
                  <a:pt x="4231147" y="154660"/>
                </a:cubicBezTo>
                <a:cubicBezTo>
                  <a:pt x="4238677" y="139589"/>
                  <a:pt x="4239733" y="120292"/>
                  <a:pt x="4244026" y="103107"/>
                </a:cubicBezTo>
                <a:cubicBezTo>
                  <a:pt x="4256905" y="114563"/>
                  <a:pt x="4270772" y="124255"/>
                  <a:pt x="4282663" y="137476"/>
                </a:cubicBezTo>
                <a:cubicBezTo>
                  <a:pt x="4323000" y="182328"/>
                  <a:pt x="4327369" y="229966"/>
                  <a:pt x="4398573" y="206214"/>
                </a:cubicBezTo>
                <a:cubicBezTo>
                  <a:pt x="4413589" y="201205"/>
                  <a:pt x="4415744" y="171844"/>
                  <a:pt x="4424330" y="154660"/>
                </a:cubicBezTo>
                <a:cubicBezTo>
                  <a:pt x="4445920" y="145058"/>
                  <a:pt x="4510627" y="113912"/>
                  <a:pt x="4527361" y="120292"/>
                </a:cubicBezTo>
                <a:cubicBezTo>
                  <a:pt x="4542244" y="125965"/>
                  <a:pt x="4544533" y="154660"/>
                  <a:pt x="4553119" y="171844"/>
                </a:cubicBezTo>
                <a:cubicBezTo>
                  <a:pt x="4565998" y="166116"/>
                  <a:pt x="4579614" y="162760"/>
                  <a:pt x="4591756" y="154660"/>
                </a:cubicBezTo>
                <a:cubicBezTo>
                  <a:pt x="4665229" y="105642"/>
                  <a:pt x="4594227" y="104208"/>
                  <a:pt x="4707666" y="154660"/>
                </a:cubicBezTo>
                <a:cubicBezTo>
                  <a:pt x="4720545" y="148931"/>
                  <a:pt x="4734160" y="145577"/>
                  <a:pt x="4746302" y="137476"/>
                </a:cubicBezTo>
                <a:cubicBezTo>
                  <a:pt x="4846173" y="70847"/>
                  <a:pt x="4726456" y="129119"/>
                  <a:pt x="4823575" y="85922"/>
                </a:cubicBezTo>
                <a:cubicBezTo>
                  <a:pt x="4823575" y="85922"/>
                  <a:pt x="4874508" y="111505"/>
                  <a:pt x="4900849" y="120292"/>
                </a:cubicBezTo>
                <a:cubicBezTo>
                  <a:pt x="4926182" y="128742"/>
                  <a:pt x="4952430" y="131244"/>
                  <a:pt x="4978122" y="137476"/>
                </a:cubicBezTo>
                <a:lnTo>
                  <a:pt x="5042516" y="154660"/>
                </a:lnTo>
                <a:lnTo>
                  <a:pt x="5081153" y="137476"/>
                </a:lnTo>
                <a:lnTo>
                  <a:pt x="5158426" y="103107"/>
                </a:lnTo>
                <a:cubicBezTo>
                  <a:pt x="5265642" y="138872"/>
                  <a:pt x="5159638" y="95324"/>
                  <a:pt x="5248578" y="154660"/>
                </a:cubicBezTo>
                <a:cubicBezTo>
                  <a:pt x="5267054" y="166986"/>
                  <a:pt x="5322224" y="183524"/>
                  <a:pt x="5338730" y="189029"/>
                </a:cubicBezTo>
                <a:cubicBezTo>
                  <a:pt x="5351609" y="177573"/>
                  <a:pt x="5363522" y="163896"/>
                  <a:pt x="5377367" y="154660"/>
                </a:cubicBezTo>
                <a:cubicBezTo>
                  <a:pt x="5389509" y="146559"/>
                  <a:pt x="5406405" y="150284"/>
                  <a:pt x="5416004" y="137476"/>
                </a:cubicBezTo>
                <a:cubicBezTo>
                  <a:pt x="5425604" y="124668"/>
                  <a:pt x="5424590" y="103107"/>
                  <a:pt x="5428883" y="85922"/>
                </a:cubicBezTo>
                <a:lnTo>
                  <a:pt x="5467519" y="103107"/>
                </a:lnTo>
                <a:cubicBezTo>
                  <a:pt x="5482203" y="109638"/>
                  <a:pt x="5493277" y="126020"/>
                  <a:pt x="5506156" y="137476"/>
                </a:cubicBezTo>
                <a:lnTo>
                  <a:pt x="5622066" y="240583"/>
                </a:lnTo>
                <a:cubicBezTo>
                  <a:pt x="5634945" y="234855"/>
                  <a:pt x="5651103" y="236207"/>
                  <a:pt x="5660702" y="223399"/>
                </a:cubicBezTo>
                <a:cubicBezTo>
                  <a:pt x="5670301" y="210589"/>
                  <a:pt x="5668233" y="188494"/>
                  <a:pt x="5673581" y="171844"/>
                </a:cubicBezTo>
                <a:cubicBezTo>
                  <a:pt x="5681144" y="148299"/>
                  <a:pt x="5685764" y="121220"/>
                  <a:pt x="5699339" y="103107"/>
                </a:cubicBezTo>
                <a:cubicBezTo>
                  <a:pt x="5708938" y="90299"/>
                  <a:pt x="5725096" y="91650"/>
                  <a:pt x="5737975" y="85922"/>
                </a:cubicBezTo>
                <a:cubicBezTo>
                  <a:pt x="5830619" y="127127"/>
                  <a:pt x="5714919" y="77132"/>
                  <a:pt x="5828128" y="120292"/>
                </a:cubicBezTo>
                <a:cubicBezTo>
                  <a:pt x="5860452" y="132615"/>
                  <a:pt x="5872186" y="137568"/>
                  <a:pt x="5874120" y="138905"/>
                </a:cubicBezTo>
                <a:lnTo>
                  <a:pt x="5861476" y="135861"/>
                </a:lnTo>
                <a:lnTo>
                  <a:pt x="5854455" y="133566"/>
                </a:lnTo>
                <a:cubicBezTo>
                  <a:pt x="5848558" y="131678"/>
                  <a:pt x="5854441" y="133681"/>
                  <a:pt x="5861316" y="135822"/>
                </a:cubicBezTo>
                <a:lnTo>
                  <a:pt x="5861476" y="135861"/>
                </a:lnTo>
                <a:lnTo>
                  <a:pt x="5873486" y="139787"/>
                </a:lnTo>
                <a:cubicBezTo>
                  <a:pt x="5883674" y="143146"/>
                  <a:pt x="5898156" y="147947"/>
                  <a:pt x="5918280" y="154660"/>
                </a:cubicBezTo>
                <a:cubicBezTo>
                  <a:pt x="5922573" y="137475"/>
                  <a:pt x="5919864" y="113154"/>
                  <a:pt x="5931159" y="103107"/>
                </a:cubicBezTo>
                <a:cubicBezTo>
                  <a:pt x="5949372" y="86906"/>
                  <a:pt x="5974185" y="92259"/>
                  <a:pt x="5995553" y="85922"/>
                </a:cubicBezTo>
                <a:cubicBezTo>
                  <a:pt x="6012832" y="80798"/>
                  <a:pt x="6029896" y="74466"/>
                  <a:pt x="6047068" y="68738"/>
                </a:cubicBezTo>
                <a:cubicBezTo>
                  <a:pt x="6100389" y="92454"/>
                  <a:pt x="6074409" y="75875"/>
                  <a:pt x="6124342" y="120292"/>
                </a:cubicBezTo>
                <a:cubicBezTo>
                  <a:pt x="6146933" y="140388"/>
                  <a:pt x="6175857" y="143203"/>
                  <a:pt x="6201615" y="154660"/>
                </a:cubicBezTo>
                <a:cubicBezTo>
                  <a:pt x="6201615" y="154660"/>
                  <a:pt x="6254077" y="135005"/>
                  <a:pt x="6278888" y="120292"/>
                </a:cubicBezTo>
                <a:cubicBezTo>
                  <a:pt x="6340707" y="83631"/>
                  <a:pt x="6294343" y="65300"/>
                  <a:pt x="6356161" y="120292"/>
                </a:cubicBezTo>
                <a:cubicBezTo>
                  <a:pt x="6369040" y="126020"/>
                  <a:pt x="6381628" y="133084"/>
                  <a:pt x="6394798" y="137476"/>
                </a:cubicBezTo>
                <a:cubicBezTo>
                  <a:pt x="6416034" y="144560"/>
                  <a:pt x="6437824" y="148324"/>
                  <a:pt x="6459192" y="154660"/>
                </a:cubicBezTo>
                <a:cubicBezTo>
                  <a:pt x="6476471" y="159783"/>
                  <a:pt x="6493536" y="166116"/>
                  <a:pt x="6510708" y="171844"/>
                </a:cubicBezTo>
                <a:cubicBezTo>
                  <a:pt x="6541904" y="109409"/>
                  <a:pt x="6543502" y="78462"/>
                  <a:pt x="6626618" y="103107"/>
                </a:cubicBezTo>
                <a:cubicBezTo>
                  <a:pt x="6641728" y="107588"/>
                  <a:pt x="6643789" y="137475"/>
                  <a:pt x="6652375" y="154660"/>
                </a:cubicBezTo>
                <a:cubicBezTo>
                  <a:pt x="6652375" y="154660"/>
                  <a:pt x="6702707" y="193522"/>
                  <a:pt x="6729649" y="189029"/>
                </a:cubicBezTo>
                <a:cubicBezTo>
                  <a:pt x="6745008" y="186467"/>
                  <a:pt x="6745497" y="153343"/>
                  <a:pt x="6755406" y="137476"/>
                </a:cubicBezTo>
                <a:cubicBezTo>
                  <a:pt x="6767066" y="118807"/>
                  <a:pt x="6781164" y="103107"/>
                  <a:pt x="6794043" y="85922"/>
                </a:cubicBezTo>
                <a:cubicBezTo>
                  <a:pt x="6806922" y="80194"/>
                  <a:pt x="6819104" y="68738"/>
                  <a:pt x="6832680" y="68738"/>
                </a:cubicBezTo>
                <a:cubicBezTo>
                  <a:pt x="6874151" y="68738"/>
                  <a:pt x="6877296" y="97891"/>
                  <a:pt x="6897074" y="137476"/>
                </a:cubicBezTo>
                <a:cubicBezTo>
                  <a:pt x="6909953" y="131748"/>
                  <a:pt x="6922399" y="123844"/>
                  <a:pt x="6935711" y="120292"/>
                </a:cubicBezTo>
                <a:cubicBezTo>
                  <a:pt x="7083696" y="80800"/>
                  <a:pt x="6977212" y="124746"/>
                  <a:pt x="7064499" y="85922"/>
                </a:cubicBezTo>
                <a:cubicBezTo>
                  <a:pt x="7068792" y="103107"/>
                  <a:pt x="7068897" y="123331"/>
                  <a:pt x="7077378" y="137476"/>
                </a:cubicBezTo>
                <a:cubicBezTo>
                  <a:pt x="7099612" y="174560"/>
                  <a:pt x="7136598" y="178711"/>
                  <a:pt x="7167530" y="189029"/>
                </a:cubicBezTo>
                <a:cubicBezTo>
                  <a:pt x="7180409" y="171844"/>
                  <a:pt x="7194507" y="156146"/>
                  <a:pt x="7206167" y="137476"/>
                </a:cubicBezTo>
                <a:cubicBezTo>
                  <a:pt x="7216076" y="121610"/>
                  <a:pt x="7220980" y="100526"/>
                  <a:pt x="7231925" y="85922"/>
                </a:cubicBezTo>
                <a:cubicBezTo>
                  <a:pt x="7242870" y="71318"/>
                  <a:pt x="7257682" y="63009"/>
                  <a:pt x="7270561" y="51553"/>
                </a:cubicBezTo>
                <a:cubicBezTo>
                  <a:pt x="7283440" y="57281"/>
                  <a:pt x="7300717" y="54592"/>
                  <a:pt x="7309198" y="68738"/>
                </a:cubicBezTo>
                <a:cubicBezTo>
                  <a:pt x="7320255" y="87180"/>
                  <a:pt x="7306604" y="126006"/>
                  <a:pt x="7322077" y="137476"/>
                </a:cubicBezTo>
                <a:cubicBezTo>
                  <a:pt x="7352332" y="159904"/>
                  <a:pt x="7390764" y="148931"/>
                  <a:pt x="7425108" y="154660"/>
                </a:cubicBezTo>
                <a:cubicBezTo>
                  <a:pt x="7562201" y="128530"/>
                  <a:pt x="7485029" y="141143"/>
                  <a:pt x="7656928" y="120292"/>
                </a:cubicBezTo>
                <a:cubicBezTo>
                  <a:pt x="7700528" y="115002"/>
                  <a:pt x="7742787" y="143203"/>
                  <a:pt x="7785716" y="154660"/>
                </a:cubicBezTo>
                <a:cubicBezTo>
                  <a:pt x="7798595" y="148931"/>
                  <a:pt x="7810777" y="137476"/>
                  <a:pt x="7824353" y="137476"/>
                </a:cubicBezTo>
                <a:cubicBezTo>
                  <a:pt x="7837929" y="137476"/>
                  <a:pt x="7850111" y="160388"/>
                  <a:pt x="7862990" y="154660"/>
                </a:cubicBezTo>
                <a:cubicBezTo>
                  <a:pt x="7880269" y="146974"/>
                  <a:pt x="7888747" y="120292"/>
                  <a:pt x="7901626" y="103107"/>
                </a:cubicBezTo>
                <a:cubicBezTo>
                  <a:pt x="7914505" y="108835"/>
                  <a:pt x="7928121" y="112191"/>
                  <a:pt x="7940263" y="120292"/>
                </a:cubicBezTo>
                <a:cubicBezTo>
                  <a:pt x="7954107" y="129528"/>
                  <a:pt x="7965055" y="145424"/>
                  <a:pt x="7978899" y="154660"/>
                </a:cubicBezTo>
                <a:cubicBezTo>
                  <a:pt x="8005318" y="172285"/>
                  <a:pt x="8029754" y="182861"/>
                  <a:pt x="8056173" y="154660"/>
                </a:cubicBezTo>
                <a:cubicBezTo>
                  <a:pt x="8068259" y="141758"/>
                  <a:pt x="8073344" y="120292"/>
                  <a:pt x="8081930" y="103107"/>
                </a:cubicBezTo>
                <a:cubicBezTo>
                  <a:pt x="8094809" y="97379"/>
                  <a:pt x="8106991" y="85922"/>
                  <a:pt x="8120567" y="85922"/>
                </a:cubicBezTo>
                <a:cubicBezTo>
                  <a:pt x="8134143" y="85922"/>
                  <a:pt x="8146151" y="98130"/>
                  <a:pt x="8159204" y="103107"/>
                </a:cubicBezTo>
                <a:cubicBezTo>
                  <a:pt x="8176223" y="109596"/>
                  <a:pt x="8193547" y="114563"/>
                  <a:pt x="8210719" y="120292"/>
                </a:cubicBezTo>
                <a:cubicBezTo>
                  <a:pt x="8430993" y="100697"/>
                  <a:pt x="8342677" y="130339"/>
                  <a:pt x="8481175" y="68738"/>
                </a:cubicBezTo>
                <a:cubicBezTo>
                  <a:pt x="8494054" y="74466"/>
                  <a:pt x="8506236" y="85922"/>
                  <a:pt x="8519812" y="85922"/>
                </a:cubicBezTo>
                <a:cubicBezTo>
                  <a:pt x="8533388" y="85922"/>
                  <a:pt x="8545279" y="73131"/>
                  <a:pt x="8558449" y="68738"/>
                </a:cubicBezTo>
                <a:cubicBezTo>
                  <a:pt x="8579685" y="61654"/>
                  <a:pt x="8601378" y="57281"/>
                  <a:pt x="8622843" y="51553"/>
                </a:cubicBezTo>
                <a:cubicBezTo>
                  <a:pt x="8730060" y="87318"/>
                  <a:pt x="8624054" y="43768"/>
                  <a:pt x="8712995" y="103107"/>
                </a:cubicBezTo>
                <a:cubicBezTo>
                  <a:pt x="8766319" y="138683"/>
                  <a:pt x="8757955" y="126946"/>
                  <a:pt x="8750100" y="118628"/>
                </a:cubicBezTo>
                <a:lnTo>
                  <a:pt x="8746984" y="115523"/>
                </a:lnTo>
                <a:lnTo>
                  <a:pt x="8759529" y="127082"/>
                </a:lnTo>
                <a:cubicBezTo>
                  <a:pt x="8766504" y="133419"/>
                  <a:pt x="8776426" y="142347"/>
                  <a:pt x="8790268" y="154660"/>
                </a:cubicBezTo>
                <a:cubicBezTo>
                  <a:pt x="8822834" y="165524"/>
                  <a:pt x="8849627" y="187531"/>
                  <a:pt x="8880421" y="154660"/>
                </a:cubicBezTo>
                <a:cubicBezTo>
                  <a:pt x="8892507" y="141758"/>
                  <a:pt x="8897592" y="120292"/>
                  <a:pt x="8906178" y="103107"/>
                </a:cubicBezTo>
                <a:cubicBezTo>
                  <a:pt x="8938276" y="94541"/>
                  <a:pt x="8978091" y="87610"/>
                  <a:pt x="9009209" y="68738"/>
                </a:cubicBezTo>
                <a:cubicBezTo>
                  <a:pt x="9044165" y="47537"/>
                  <a:pt x="9077896" y="22913"/>
                  <a:pt x="9112240" y="0"/>
                </a:cubicBezTo>
                <a:close/>
              </a:path>
            </a:pathLst>
          </a:cu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920221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  <p:sp>
        <p:nvSpPr>
          <p:cNvPr id="16" name="TextBox 15"/>
          <p:cNvSpPr txBox="1"/>
          <p:nvPr/>
        </p:nvSpPr>
        <p:spPr>
          <a:xfrm>
            <a:off x="5398009" y="411484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420 million years ago</a:t>
            </a:r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40097" y="718608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410 million years ago</a:t>
            </a:r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-2163" y="-7513"/>
            <a:ext cx="9151353" cy="457200"/>
            <a:chOff x="-2163" y="-7513"/>
            <a:chExt cx="9151353" cy="1185907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67425" y="250063"/>
              <a:ext cx="869324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847786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7814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34555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68037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51296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-2163" y="532063"/>
              <a:ext cx="1070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4 billion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years ago</a:t>
              </a:r>
              <a:endParaRPr lang="en-US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35661" y="600355"/>
              <a:ext cx="71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today</a:t>
              </a:r>
              <a:endParaRPr lang="en-US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26184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29258" y="51516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59666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76407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 flipV="1">
            <a:off x="6840097" y="200508"/>
            <a:ext cx="987306" cy="2491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764078" y="226837"/>
            <a:ext cx="159617" cy="5539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25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8498"/>
            <a:ext cx="9144000" cy="48791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3620" y="946330"/>
            <a:ext cx="3265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C000">
                    <a:lumMod val="20000"/>
                    <a:lumOff val="80000"/>
                  </a:srgbClr>
                </a:solidFill>
              </a:rPr>
              <a:t>the ocean comes back</a:t>
            </a:r>
            <a:endParaRPr lang="en-US" sz="2400" dirty="0">
              <a:solidFill>
                <a:srgbClr val="FFC000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2498" y="3901582"/>
            <a:ext cx="8293994" cy="1292835"/>
          </a:xfrm>
          <a:custGeom>
            <a:avLst/>
            <a:gdLst>
              <a:gd name="connsiteX0" fmla="*/ 8195625 w 8293994"/>
              <a:gd name="connsiteY0" fmla="*/ 0 h 1292835"/>
              <a:gd name="connsiteX1" fmla="*/ 8293994 w 8293994"/>
              <a:gd name="connsiteY1" fmla="*/ 0 h 1292835"/>
              <a:gd name="connsiteX2" fmla="*/ 8293994 w 8293994"/>
              <a:gd name="connsiteY2" fmla="*/ 1292835 h 1292835"/>
              <a:gd name="connsiteX3" fmla="*/ 0 w 8293994"/>
              <a:gd name="connsiteY3" fmla="*/ 1279976 h 1292835"/>
              <a:gd name="connsiteX4" fmla="*/ 1094704 w 8293994"/>
              <a:gd name="connsiteY4" fmla="*/ 1254218 h 1292835"/>
              <a:gd name="connsiteX5" fmla="*/ 1133340 w 8293994"/>
              <a:gd name="connsiteY5" fmla="*/ 1228461 h 1292835"/>
              <a:gd name="connsiteX6" fmla="*/ 1184856 w 8293994"/>
              <a:gd name="connsiteY6" fmla="*/ 1215582 h 1292835"/>
              <a:gd name="connsiteX7" fmla="*/ 1223493 w 8293994"/>
              <a:gd name="connsiteY7" fmla="*/ 1202703 h 1292835"/>
              <a:gd name="connsiteX8" fmla="*/ 1390918 w 8293994"/>
              <a:gd name="connsiteY8" fmla="*/ 1176945 h 1292835"/>
              <a:gd name="connsiteX9" fmla="*/ 1455312 w 8293994"/>
              <a:gd name="connsiteY9" fmla="*/ 1164066 h 1292835"/>
              <a:gd name="connsiteX10" fmla="*/ 1493949 w 8293994"/>
              <a:gd name="connsiteY10" fmla="*/ 1138309 h 1292835"/>
              <a:gd name="connsiteX11" fmla="*/ 1803042 w 8293994"/>
              <a:gd name="connsiteY11" fmla="*/ 1112551 h 1292835"/>
              <a:gd name="connsiteX12" fmla="*/ 2034862 w 8293994"/>
              <a:gd name="connsiteY12" fmla="*/ 1048157 h 1292835"/>
              <a:gd name="connsiteX13" fmla="*/ 2150771 w 8293994"/>
              <a:gd name="connsiteY13" fmla="*/ 1009520 h 1292835"/>
              <a:gd name="connsiteX14" fmla="*/ 2189408 w 8293994"/>
              <a:gd name="connsiteY14" fmla="*/ 983762 h 1292835"/>
              <a:gd name="connsiteX15" fmla="*/ 2240924 w 8293994"/>
              <a:gd name="connsiteY15" fmla="*/ 970883 h 1292835"/>
              <a:gd name="connsiteX16" fmla="*/ 2292439 w 8293994"/>
              <a:gd name="connsiteY16" fmla="*/ 932247 h 1292835"/>
              <a:gd name="connsiteX17" fmla="*/ 2408349 w 8293994"/>
              <a:gd name="connsiteY17" fmla="*/ 854973 h 1292835"/>
              <a:gd name="connsiteX18" fmla="*/ 2446986 w 8293994"/>
              <a:gd name="connsiteY18" fmla="*/ 842095 h 1292835"/>
              <a:gd name="connsiteX19" fmla="*/ 2485622 w 8293994"/>
              <a:gd name="connsiteY19" fmla="*/ 816337 h 1292835"/>
              <a:gd name="connsiteX20" fmla="*/ 2562895 w 8293994"/>
              <a:gd name="connsiteY20" fmla="*/ 764821 h 1292835"/>
              <a:gd name="connsiteX21" fmla="*/ 2601532 w 8293994"/>
              <a:gd name="connsiteY21" fmla="*/ 739064 h 1292835"/>
              <a:gd name="connsiteX22" fmla="*/ 2678805 w 8293994"/>
              <a:gd name="connsiteY22" fmla="*/ 687548 h 1292835"/>
              <a:gd name="connsiteX23" fmla="*/ 2756079 w 8293994"/>
              <a:gd name="connsiteY23" fmla="*/ 610275 h 1292835"/>
              <a:gd name="connsiteX24" fmla="*/ 2846231 w 8293994"/>
              <a:gd name="connsiteY24" fmla="*/ 584517 h 1292835"/>
              <a:gd name="connsiteX25" fmla="*/ 2884867 w 8293994"/>
              <a:gd name="connsiteY25" fmla="*/ 571638 h 1292835"/>
              <a:gd name="connsiteX26" fmla="*/ 3039414 w 8293994"/>
              <a:gd name="connsiteY26" fmla="*/ 533002 h 1292835"/>
              <a:gd name="connsiteX27" fmla="*/ 3116687 w 8293994"/>
              <a:gd name="connsiteY27" fmla="*/ 520123 h 1292835"/>
              <a:gd name="connsiteX28" fmla="*/ 3219718 w 8293994"/>
              <a:gd name="connsiteY28" fmla="*/ 507244 h 1292835"/>
              <a:gd name="connsiteX29" fmla="*/ 3258355 w 8293994"/>
              <a:gd name="connsiteY29" fmla="*/ 494365 h 1292835"/>
              <a:gd name="connsiteX30" fmla="*/ 3309870 w 8293994"/>
              <a:gd name="connsiteY30" fmla="*/ 481486 h 1292835"/>
              <a:gd name="connsiteX31" fmla="*/ 3400022 w 8293994"/>
              <a:gd name="connsiteY31" fmla="*/ 442849 h 1292835"/>
              <a:gd name="connsiteX32" fmla="*/ 3863662 w 8293994"/>
              <a:gd name="connsiteY32" fmla="*/ 391334 h 1292835"/>
              <a:gd name="connsiteX33" fmla="*/ 3979571 w 8293994"/>
              <a:gd name="connsiteY33" fmla="*/ 326940 h 1292835"/>
              <a:gd name="connsiteX34" fmla="*/ 4056845 w 8293994"/>
              <a:gd name="connsiteY34" fmla="*/ 262545 h 1292835"/>
              <a:gd name="connsiteX35" fmla="*/ 4597757 w 8293994"/>
              <a:gd name="connsiteY35" fmla="*/ 249666 h 1292835"/>
              <a:gd name="connsiteX36" fmla="*/ 4636394 w 8293994"/>
              <a:gd name="connsiteY36" fmla="*/ 236788 h 1292835"/>
              <a:gd name="connsiteX37" fmla="*/ 4752304 w 8293994"/>
              <a:gd name="connsiteY37" fmla="*/ 211030 h 1292835"/>
              <a:gd name="connsiteX38" fmla="*/ 4855335 w 8293994"/>
              <a:gd name="connsiteY38" fmla="*/ 198151 h 1292835"/>
              <a:gd name="connsiteX39" fmla="*/ 4971245 w 8293994"/>
              <a:gd name="connsiteY39" fmla="*/ 185272 h 1292835"/>
              <a:gd name="connsiteX40" fmla="*/ 5022760 w 8293994"/>
              <a:gd name="connsiteY40" fmla="*/ 172393 h 1292835"/>
              <a:gd name="connsiteX41" fmla="*/ 5331853 w 8293994"/>
              <a:gd name="connsiteY41" fmla="*/ 159514 h 1292835"/>
              <a:gd name="connsiteX42" fmla="*/ 5422005 w 8293994"/>
              <a:gd name="connsiteY42" fmla="*/ 133757 h 1292835"/>
              <a:gd name="connsiteX43" fmla="*/ 5499279 w 8293994"/>
              <a:gd name="connsiteY43" fmla="*/ 120878 h 1292835"/>
              <a:gd name="connsiteX44" fmla="*/ 5718219 w 8293994"/>
              <a:gd name="connsiteY44" fmla="*/ 107999 h 1292835"/>
              <a:gd name="connsiteX45" fmla="*/ 5937160 w 8293994"/>
              <a:gd name="connsiteY45" fmla="*/ 133757 h 1292835"/>
              <a:gd name="connsiteX46" fmla="*/ 6027312 w 8293994"/>
              <a:gd name="connsiteY46" fmla="*/ 120878 h 1292835"/>
              <a:gd name="connsiteX47" fmla="*/ 6400800 w 8293994"/>
              <a:gd name="connsiteY47" fmla="*/ 107999 h 1292835"/>
              <a:gd name="connsiteX48" fmla="*/ 6774287 w 8293994"/>
              <a:gd name="connsiteY48" fmla="*/ 82241 h 1292835"/>
              <a:gd name="connsiteX49" fmla="*/ 6825802 w 8293994"/>
              <a:gd name="connsiteY49" fmla="*/ 95120 h 1292835"/>
              <a:gd name="connsiteX50" fmla="*/ 6967470 w 8293994"/>
              <a:gd name="connsiteY50" fmla="*/ 107999 h 1292835"/>
              <a:gd name="connsiteX51" fmla="*/ 7018986 w 8293994"/>
              <a:gd name="connsiteY51" fmla="*/ 120878 h 1292835"/>
              <a:gd name="connsiteX52" fmla="*/ 7134895 w 8293994"/>
              <a:gd name="connsiteY52" fmla="*/ 133757 h 1292835"/>
              <a:gd name="connsiteX53" fmla="*/ 7173532 w 8293994"/>
              <a:gd name="connsiteY53" fmla="*/ 120878 h 1292835"/>
              <a:gd name="connsiteX54" fmla="*/ 7250805 w 8293994"/>
              <a:gd name="connsiteY54" fmla="*/ 95120 h 1292835"/>
              <a:gd name="connsiteX55" fmla="*/ 7289442 w 8293994"/>
              <a:gd name="connsiteY55" fmla="*/ 69362 h 1292835"/>
              <a:gd name="connsiteX56" fmla="*/ 7328079 w 8293994"/>
              <a:gd name="connsiteY56" fmla="*/ 56483 h 1292835"/>
              <a:gd name="connsiteX57" fmla="*/ 7418231 w 8293994"/>
              <a:gd name="connsiteY57" fmla="*/ 43604 h 1292835"/>
              <a:gd name="connsiteX58" fmla="*/ 7585656 w 8293994"/>
              <a:gd name="connsiteY58" fmla="*/ 17847 h 1292835"/>
              <a:gd name="connsiteX59" fmla="*/ 7624293 w 8293994"/>
              <a:gd name="connsiteY59" fmla="*/ 43604 h 1292835"/>
              <a:gd name="connsiteX60" fmla="*/ 7765960 w 8293994"/>
              <a:gd name="connsiteY60" fmla="*/ 56483 h 1292835"/>
              <a:gd name="connsiteX61" fmla="*/ 7817476 w 8293994"/>
              <a:gd name="connsiteY61" fmla="*/ 69362 h 1292835"/>
              <a:gd name="connsiteX62" fmla="*/ 7959143 w 8293994"/>
              <a:gd name="connsiteY62" fmla="*/ 82241 h 1292835"/>
              <a:gd name="connsiteX63" fmla="*/ 7997780 w 8293994"/>
              <a:gd name="connsiteY63" fmla="*/ 69362 h 1292835"/>
              <a:gd name="connsiteX64" fmla="*/ 8075053 w 8293994"/>
              <a:gd name="connsiteY64" fmla="*/ 56483 h 1292835"/>
              <a:gd name="connsiteX65" fmla="*/ 8113690 w 8293994"/>
              <a:gd name="connsiteY65" fmla="*/ 30726 h 129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293994" h="1292835">
                <a:moveTo>
                  <a:pt x="8195625" y="0"/>
                </a:moveTo>
                <a:lnTo>
                  <a:pt x="8293994" y="0"/>
                </a:lnTo>
                <a:lnTo>
                  <a:pt x="8293994" y="1292835"/>
                </a:lnTo>
                <a:lnTo>
                  <a:pt x="0" y="1279976"/>
                </a:lnTo>
                <a:lnTo>
                  <a:pt x="1094704" y="1254218"/>
                </a:lnTo>
                <a:cubicBezTo>
                  <a:pt x="1094704" y="1254218"/>
                  <a:pt x="1119113" y="1234558"/>
                  <a:pt x="1133340" y="1228461"/>
                </a:cubicBezTo>
                <a:cubicBezTo>
                  <a:pt x="1149609" y="1221489"/>
                  <a:pt x="1167837" y="1220445"/>
                  <a:pt x="1184856" y="1215582"/>
                </a:cubicBezTo>
                <a:cubicBezTo>
                  <a:pt x="1197909" y="1211852"/>
                  <a:pt x="1210614" y="1206996"/>
                  <a:pt x="1223493" y="1202703"/>
                </a:cubicBezTo>
                <a:cubicBezTo>
                  <a:pt x="1506263" y="1174426"/>
                  <a:pt x="1267149" y="1207887"/>
                  <a:pt x="1390918" y="1176945"/>
                </a:cubicBezTo>
                <a:cubicBezTo>
                  <a:pt x="1412154" y="1171636"/>
                  <a:pt x="1434816" y="1171752"/>
                  <a:pt x="1455312" y="1164066"/>
                </a:cubicBezTo>
                <a:cubicBezTo>
                  <a:pt x="1469805" y="1158631"/>
                  <a:pt x="1478590" y="1140229"/>
                  <a:pt x="1493949" y="1138309"/>
                </a:cubicBezTo>
                <a:cubicBezTo>
                  <a:pt x="1883453" y="1089622"/>
                  <a:pt x="1662915" y="1159260"/>
                  <a:pt x="1803042" y="1112551"/>
                </a:cubicBezTo>
                <a:cubicBezTo>
                  <a:pt x="1988438" y="1097101"/>
                  <a:pt x="1914576" y="1128346"/>
                  <a:pt x="2034862" y="1048157"/>
                </a:cubicBezTo>
                <a:cubicBezTo>
                  <a:pt x="2068749" y="1025566"/>
                  <a:pt x="2113178" y="1025184"/>
                  <a:pt x="2150771" y="1009520"/>
                </a:cubicBezTo>
                <a:cubicBezTo>
                  <a:pt x="2165059" y="1003567"/>
                  <a:pt x="2176529" y="992348"/>
                  <a:pt x="2189408" y="983762"/>
                </a:cubicBezTo>
                <a:cubicBezTo>
                  <a:pt x="2206580" y="979469"/>
                  <a:pt x="2225092" y="978799"/>
                  <a:pt x="2240924" y="970883"/>
                </a:cubicBezTo>
                <a:cubicBezTo>
                  <a:pt x="2260122" y="961284"/>
                  <a:pt x="2275267" y="945126"/>
                  <a:pt x="2292439" y="932247"/>
                </a:cubicBezTo>
                <a:cubicBezTo>
                  <a:pt x="2329588" y="904386"/>
                  <a:pt x="2368239" y="878370"/>
                  <a:pt x="2408349" y="854973"/>
                </a:cubicBezTo>
                <a:cubicBezTo>
                  <a:pt x="2420075" y="848133"/>
                  <a:pt x="2434844" y="848166"/>
                  <a:pt x="2446986" y="842095"/>
                </a:cubicBezTo>
                <a:cubicBezTo>
                  <a:pt x="2460830" y="835173"/>
                  <a:pt x="2472743" y="824923"/>
                  <a:pt x="2485622" y="816337"/>
                </a:cubicBezTo>
                <a:cubicBezTo>
                  <a:pt x="2541538" y="797698"/>
                  <a:pt x="2514660" y="813058"/>
                  <a:pt x="2562895" y="764821"/>
                </a:cubicBezTo>
                <a:cubicBezTo>
                  <a:pt x="2573840" y="753876"/>
                  <a:pt x="2588653" y="747650"/>
                  <a:pt x="2601532" y="739064"/>
                </a:cubicBezTo>
                <a:lnTo>
                  <a:pt x="2678805" y="687548"/>
                </a:lnTo>
                <a:cubicBezTo>
                  <a:pt x="2709114" y="667342"/>
                  <a:pt x="2730321" y="636033"/>
                  <a:pt x="2756079" y="610275"/>
                </a:cubicBezTo>
                <a:cubicBezTo>
                  <a:pt x="2848714" y="579396"/>
                  <a:pt x="2733032" y="616860"/>
                  <a:pt x="2846231" y="584517"/>
                </a:cubicBezTo>
                <a:cubicBezTo>
                  <a:pt x="2859284" y="580788"/>
                  <a:pt x="2871511" y="574066"/>
                  <a:pt x="2884867" y="571638"/>
                </a:cubicBezTo>
                <a:cubicBezTo>
                  <a:pt x="3028751" y="545477"/>
                  <a:pt x="2944847" y="580284"/>
                  <a:pt x="3039414" y="533002"/>
                </a:cubicBezTo>
                <a:cubicBezTo>
                  <a:pt x="3065172" y="528709"/>
                  <a:pt x="3090836" y="523816"/>
                  <a:pt x="3116687" y="520123"/>
                </a:cubicBezTo>
                <a:cubicBezTo>
                  <a:pt x="3150950" y="515228"/>
                  <a:pt x="3185665" y="513435"/>
                  <a:pt x="3219718" y="507244"/>
                </a:cubicBezTo>
                <a:cubicBezTo>
                  <a:pt x="3233075" y="504815"/>
                  <a:pt x="3245302" y="498095"/>
                  <a:pt x="3258355" y="494365"/>
                </a:cubicBezTo>
                <a:cubicBezTo>
                  <a:pt x="3275374" y="489502"/>
                  <a:pt x="3293297" y="487701"/>
                  <a:pt x="3309870" y="481486"/>
                </a:cubicBezTo>
                <a:cubicBezTo>
                  <a:pt x="3328357" y="474553"/>
                  <a:pt x="3375112" y="444195"/>
                  <a:pt x="3400022" y="442849"/>
                </a:cubicBezTo>
                <a:cubicBezTo>
                  <a:pt x="3861102" y="417926"/>
                  <a:pt x="3756086" y="552699"/>
                  <a:pt x="3863662" y="391334"/>
                </a:cubicBezTo>
                <a:cubicBezTo>
                  <a:pt x="3916130" y="373844"/>
                  <a:pt x="3926431" y="374175"/>
                  <a:pt x="3979571" y="326940"/>
                </a:cubicBezTo>
                <a:cubicBezTo>
                  <a:pt x="4063779" y="252088"/>
                  <a:pt x="3974174" y="290102"/>
                  <a:pt x="4056845" y="262545"/>
                </a:cubicBezTo>
                <a:cubicBezTo>
                  <a:pt x="4237149" y="258252"/>
                  <a:pt x="4417580" y="257674"/>
                  <a:pt x="4597757" y="249666"/>
                </a:cubicBezTo>
                <a:cubicBezTo>
                  <a:pt x="4611319" y="249063"/>
                  <a:pt x="4623341" y="240517"/>
                  <a:pt x="4636394" y="236788"/>
                </a:cubicBezTo>
                <a:cubicBezTo>
                  <a:pt x="4666310" y="228241"/>
                  <a:pt x="4723528" y="215457"/>
                  <a:pt x="4752304" y="211030"/>
                </a:cubicBezTo>
                <a:cubicBezTo>
                  <a:pt x="4786512" y="205767"/>
                  <a:pt x="4820961" y="202195"/>
                  <a:pt x="4855335" y="198151"/>
                </a:cubicBezTo>
                <a:cubicBezTo>
                  <a:pt x="4893943" y="193609"/>
                  <a:pt x="4932823" y="191183"/>
                  <a:pt x="4971245" y="185272"/>
                </a:cubicBezTo>
                <a:cubicBezTo>
                  <a:pt x="4988739" y="182581"/>
                  <a:pt x="5005588" y="176686"/>
                  <a:pt x="5022760" y="172393"/>
                </a:cubicBezTo>
                <a:cubicBezTo>
                  <a:pt x="5125791" y="168100"/>
                  <a:pt x="5228995" y="166861"/>
                  <a:pt x="5331853" y="159514"/>
                </a:cubicBezTo>
                <a:cubicBezTo>
                  <a:pt x="5373184" y="156562"/>
                  <a:pt x="5384488" y="142094"/>
                  <a:pt x="5422005" y="133757"/>
                </a:cubicBezTo>
                <a:cubicBezTo>
                  <a:pt x="5447497" y="128092"/>
                  <a:pt x="5473264" y="123140"/>
                  <a:pt x="5499279" y="120878"/>
                </a:cubicBezTo>
                <a:cubicBezTo>
                  <a:pt x="5572110" y="114545"/>
                  <a:pt x="5645239" y="112292"/>
                  <a:pt x="5718219" y="107999"/>
                </a:cubicBezTo>
                <a:cubicBezTo>
                  <a:pt x="5740869" y="110830"/>
                  <a:pt x="5920459" y="133757"/>
                  <a:pt x="5937160" y="133757"/>
                </a:cubicBezTo>
                <a:cubicBezTo>
                  <a:pt x="5967516" y="133757"/>
                  <a:pt x="5997261" y="125171"/>
                  <a:pt x="6027312" y="120878"/>
                </a:cubicBezTo>
                <a:cubicBezTo>
                  <a:pt x="6151808" y="116585"/>
                  <a:pt x="6276385" y="114220"/>
                  <a:pt x="6400800" y="107999"/>
                </a:cubicBezTo>
                <a:cubicBezTo>
                  <a:pt x="6608471" y="97615"/>
                  <a:pt x="6513193" y="82241"/>
                  <a:pt x="6774287" y="82241"/>
                </a:cubicBezTo>
                <a:cubicBezTo>
                  <a:pt x="6791987" y="82241"/>
                  <a:pt x="6808630" y="90827"/>
                  <a:pt x="6825802" y="95120"/>
                </a:cubicBezTo>
                <a:cubicBezTo>
                  <a:pt x="6873025" y="99413"/>
                  <a:pt x="6920469" y="101732"/>
                  <a:pt x="6967470" y="107999"/>
                </a:cubicBezTo>
                <a:cubicBezTo>
                  <a:pt x="6985015" y="110338"/>
                  <a:pt x="7001491" y="118186"/>
                  <a:pt x="7018986" y="120878"/>
                </a:cubicBezTo>
                <a:cubicBezTo>
                  <a:pt x="7057408" y="126789"/>
                  <a:pt x="7096259" y="129464"/>
                  <a:pt x="7134895" y="133757"/>
                </a:cubicBezTo>
                <a:lnTo>
                  <a:pt x="7173532" y="120878"/>
                </a:lnTo>
                <a:cubicBezTo>
                  <a:pt x="7199290" y="112292"/>
                  <a:pt x="7225994" y="106147"/>
                  <a:pt x="7250805" y="95120"/>
                </a:cubicBezTo>
                <a:cubicBezTo>
                  <a:pt x="7264950" y="88833"/>
                  <a:pt x="7275597" y="76284"/>
                  <a:pt x="7289442" y="69362"/>
                </a:cubicBezTo>
                <a:cubicBezTo>
                  <a:pt x="7301584" y="63291"/>
                  <a:pt x="7315200" y="60776"/>
                  <a:pt x="7328079" y="56483"/>
                </a:cubicBezTo>
                <a:cubicBezTo>
                  <a:pt x="7358130" y="52190"/>
                  <a:pt x="7388465" y="49557"/>
                  <a:pt x="7418231" y="43604"/>
                </a:cubicBezTo>
                <a:cubicBezTo>
                  <a:pt x="7507499" y="25751"/>
                  <a:pt x="7412526" y="4530"/>
                  <a:pt x="7585656" y="17847"/>
                </a:cubicBezTo>
                <a:cubicBezTo>
                  <a:pt x="7601089" y="19034"/>
                  <a:pt x="7611414" y="35018"/>
                  <a:pt x="7624293" y="43604"/>
                </a:cubicBezTo>
                <a:cubicBezTo>
                  <a:pt x="7671515" y="47897"/>
                  <a:pt x="7718959" y="50216"/>
                  <a:pt x="7765960" y="56483"/>
                </a:cubicBezTo>
                <a:cubicBezTo>
                  <a:pt x="7783505" y="58822"/>
                  <a:pt x="7799931" y="67023"/>
                  <a:pt x="7817476" y="69362"/>
                </a:cubicBezTo>
                <a:cubicBezTo>
                  <a:pt x="7864477" y="75629"/>
                  <a:pt x="7911921" y="77948"/>
                  <a:pt x="7959143" y="82241"/>
                </a:cubicBezTo>
                <a:cubicBezTo>
                  <a:pt x="7972022" y="77948"/>
                  <a:pt x="7984528" y="72307"/>
                  <a:pt x="7997780" y="69362"/>
                </a:cubicBezTo>
                <a:cubicBezTo>
                  <a:pt x="8023271" y="63697"/>
                  <a:pt x="8050280" y="64741"/>
                  <a:pt x="8075053" y="56483"/>
                </a:cubicBezTo>
                <a:cubicBezTo>
                  <a:pt x="8089737" y="51588"/>
                  <a:pt x="8099599" y="37131"/>
                  <a:pt x="8113690" y="30726"/>
                </a:cubicBezTo>
                <a:close/>
              </a:path>
            </a:pathLst>
          </a:cu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877" y="4895175"/>
            <a:ext cx="9150877" cy="1254469"/>
          </a:xfrm>
          <a:custGeom>
            <a:avLst/>
            <a:gdLst>
              <a:gd name="connsiteX0" fmla="*/ 8745277 w 9150877"/>
              <a:gd name="connsiteY0" fmla="*/ 113823 h 1254469"/>
              <a:gd name="connsiteX1" fmla="*/ 8746984 w 9150877"/>
              <a:gd name="connsiteY1" fmla="*/ 115523 h 1254469"/>
              <a:gd name="connsiteX2" fmla="*/ 8746476 w 9150877"/>
              <a:gd name="connsiteY2" fmla="*/ 115055 h 1254469"/>
              <a:gd name="connsiteX3" fmla="*/ 8745277 w 9150877"/>
              <a:gd name="connsiteY3" fmla="*/ 113823 h 1254469"/>
              <a:gd name="connsiteX4" fmla="*/ 9112240 w 9150877"/>
              <a:gd name="connsiteY4" fmla="*/ 0 h 1254469"/>
              <a:gd name="connsiteX5" fmla="*/ 9150877 w 9150877"/>
              <a:gd name="connsiteY5" fmla="*/ 0 h 1254469"/>
              <a:gd name="connsiteX6" fmla="*/ 9137998 w 9150877"/>
              <a:gd name="connsiteY6" fmla="*/ 1254469 h 1254469"/>
              <a:gd name="connsiteX7" fmla="*/ 0 w 9150877"/>
              <a:gd name="connsiteY7" fmla="*/ 1254469 h 1254469"/>
              <a:gd name="connsiteX8" fmla="*/ 0 w 9150877"/>
              <a:gd name="connsiteY8" fmla="*/ 27778 h 1254469"/>
              <a:gd name="connsiteX9" fmla="*/ 71271 w 9150877"/>
              <a:gd name="connsiteY9" fmla="*/ 51553 h 1254469"/>
              <a:gd name="connsiteX10" fmla="*/ 174302 w 9150877"/>
              <a:gd name="connsiteY10" fmla="*/ 68738 h 1254469"/>
              <a:gd name="connsiteX11" fmla="*/ 277333 w 9150877"/>
              <a:gd name="connsiteY11" fmla="*/ 85922 h 1254469"/>
              <a:gd name="connsiteX12" fmla="*/ 328849 w 9150877"/>
              <a:gd name="connsiteY12" fmla="*/ 68738 h 1254469"/>
              <a:gd name="connsiteX13" fmla="*/ 354606 w 9150877"/>
              <a:gd name="connsiteY13" fmla="*/ 120292 h 1254469"/>
              <a:gd name="connsiteX14" fmla="*/ 393243 w 9150877"/>
              <a:gd name="connsiteY14" fmla="*/ 137476 h 1254469"/>
              <a:gd name="connsiteX15" fmla="*/ 534911 w 9150877"/>
              <a:gd name="connsiteY15" fmla="*/ 85922 h 1254469"/>
              <a:gd name="connsiteX16" fmla="*/ 573547 w 9150877"/>
              <a:gd name="connsiteY16" fmla="*/ 120292 h 1254469"/>
              <a:gd name="connsiteX17" fmla="*/ 599305 w 9150877"/>
              <a:gd name="connsiteY17" fmla="*/ 171844 h 1254469"/>
              <a:gd name="connsiteX18" fmla="*/ 676578 w 9150877"/>
              <a:gd name="connsiteY18" fmla="*/ 189029 h 1254469"/>
              <a:gd name="connsiteX19" fmla="*/ 715215 w 9150877"/>
              <a:gd name="connsiteY19" fmla="*/ 171844 h 1254469"/>
              <a:gd name="connsiteX20" fmla="*/ 766730 w 9150877"/>
              <a:gd name="connsiteY20" fmla="*/ 137476 h 1254469"/>
              <a:gd name="connsiteX21" fmla="*/ 856883 w 9150877"/>
              <a:gd name="connsiteY21" fmla="*/ 154660 h 1254469"/>
              <a:gd name="connsiteX22" fmla="*/ 998550 w 9150877"/>
              <a:gd name="connsiteY22" fmla="*/ 154660 h 1254469"/>
              <a:gd name="connsiteX23" fmla="*/ 1037187 w 9150877"/>
              <a:gd name="connsiteY23" fmla="*/ 137476 h 1254469"/>
              <a:gd name="connsiteX24" fmla="*/ 1075823 w 9150877"/>
              <a:gd name="connsiteY24" fmla="*/ 137476 h 1254469"/>
              <a:gd name="connsiteX25" fmla="*/ 1165975 w 9150877"/>
              <a:gd name="connsiteY25" fmla="*/ 120292 h 1254469"/>
              <a:gd name="connsiteX26" fmla="*/ 1204612 w 9150877"/>
              <a:gd name="connsiteY26" fmla="*/ 171844 h 1254469"/>
              <a:gd name="connsiteX27" fmla="*/ 1243249 w 9150877"/>
              <a:gd name="connsiteY27" fmla="*/ 189029 h 1254469"/>
              <a:gd name="connsiteX28" fmla="*/ 1333401 w 9150877"/>
              <a:gd name="connsiteY28" fmla="*/ 171844 h 1254469"/>
              <a:gd name="connsiteX29" fmla="*/ 1410674 w 9150877"/>
              <a:gd name="connsiteY29" fmla="*/ 154660 h 1254469"/>
              <a:gd name="connsiteX30" fmla="*/ 1462190 w 9150877"/>
              <a:gd name="connsiteY30" fmla="*/ 120292 h 1254469"/>
              <a:gd name="connsiteX31" fmla="*/ 1500826 w 9150877"/>
              <a:gd name="connsiteY31" fmla="*/ 103107 h 1254469"/>
              <a:gd name="connsiteX32" fmla="*/ 1603857 w 9150877"/>
              <a:gd name="connsiteY32" fmla="*/ 137476 h 1254469"/>
              <a:gd name="connsiteX33" fmla="*/ 1655373 w 9150877"/>
              <a:gd name="connsiteY33" fmla="*/ 171844 h 1254469"/>
              <a:gd name="connsiteX34" fmla="*/ 1719767 w 9150877"/>
              <a:gd name="connsiteY34" fmla="*/ 189029 h 1254469"/>
              <a:gd name="connsiteX35" fmla="*/ 1758404 w 9150877"/>
              <a:gd name="connsiteY35" fmla="*/ 154660 h 1254469"/>
              <a:gd name="connsiteX36" fmla="*/ 1797040 w 9150877"/>
              <a:gd name="connsiteY36" fmla="*/ 137476 h 1254469"/>
              <a:gd name="connsiteX37" fmla="*/ 1835677 w 9150877"/>
              <a:gd name="connsiteY37" fmla="*/ 154660 h 1254469"/>
              <a:gd name="connsiteX38" fmla="*/ 1912950 w 9150877"/>
              <a:gd name="connsiteY38" fmla="*/ 223399 h 1254469"/>
              <a:gd name="connsiteX39" fmla="*/ 1990223 w 9150877"/>
              <a:gd name="connsiteY39" fmla="*/ 137476 h 1254469"/>
              <a:gd name="connsiteX40" fmla="*/ 2067497 w 9150877"/>
              <a:gd name="connsiteY40" fmla="*/ 103107 h 1254469"/>
              <a:gd name="connsiteX41" fmla="*/ 2080375 w 9150877"/>
              <a:gd name="connsiteY41" fmla="*/ 154660 h 1254469"/>
              <a:gd name="connsiteX42" fmla="*/ 2131891 w 9150877"/>
              <a:gd name="connsiteY42" fmla="*/ 171844 h 1254469"/>
              <a:gd name="connsiteX43" fmla="*/ 2170528 w 9150877"/>
              <a:gd name="connsiteY43" fmla="*/ 154660 h 1254469"/>
              <a:gd name="connsiteX44" fmla="*/ 2247801 w 9150877"/>
              <a:gd name="connsiteY44" fmla="*/ 137476 h 1254469"/>
              <a:gd name="connsiteX45" fmla="*/ 2260680 w 9150877"/>
              <a:gd name="connsiteY45" fmla="*/ 85922 h 1254469"/>
              <a:gd name="connsiteX46" fmla="*/ 2325074 w 9150877"/>
              <a:gd name="connsiteY46" fmla="*/ 154660 h 1254469"/>
              <a:gd name="connsiteX47" fmla="*/ 2376590 w 9150877"/>
              <a:gd name="connsiteY47" fmla="*/ 171844 h 1254469"/>
              <a:gd name="connsiteX48" fmla="*/ 2415226 w 9150877"/>
              <a:gd name="connsiteY48" fmla="*/ 137476 h 1254469"/>
              <a:gd name="connsiteX49" fmla="*/ 2531136 w 9150877"/>
              <a:gd name="connsiteY49" fmla="*/ 120292 h 1254469"/>
              <a:gd name="connsiteX50" fmla="*/ 2621288 w 9150877"/>
              <a:gd name="connsiteY50" fmla="*/ 137476 h 1254469"/>
              <a:gd name="connsiteX51" fmla="*/ 2698561 w 9150877"/>
              <a:gd name="connsiteY51" fmla="*/ 120292 h 1254469"/>
              <a:gd name="connsiteX52" fmla="*/ 2788713 w 9150877"/>
              <a:gd name="connsiteY52" fmla="*/ 137476 h 1254469"/>
              <a:gd name="connsiteX53" fmla="*/ 2827350 w 9150877"/>
              <a:gd name="connsiteY53" fmla="*/ 154660 h 1254469"/>
              <a:gd name="connsiteX54" fmla="*/ 2904623 w 9150877"/>
              <a:gd name="connsiteY54" fmla="*/ 171844 h 1254469"/>
              <a:gd name="connsiteX55" fmla="*/ 2943260 w 9150877"/>
              <a:gd name="connsiteY55" fmla="*/ 137476 h 1254469"/>
              <a:gd name="connsiteX56" fmla="*/ 3059170 w 9150877"/>
              <a:gd name="connsiteY56" fmla="*/ 154660 h 1254469"/>
              <a:gd name="connsiteX57" fmla="*/ 3136443 w 9150877"/>
              <a:gd name="connsiteY57" fmla="*/ 120292 h 1254469"/>
              <a:gd name="connsiteX58" fmla="*/ 3252353 w 9150877"/>
              <a:gd name="connsiteY58" fmla="*/ 154660 h 1254469"/>
              <a:gd name="connsiteX59" fmla="*/ 3406899 w 9150877"/>
              <a:gd name="connsiteY59" fmla="*/ 189029 h 1254469"/>
              <a:gd name="connsiteX60" fmla="*/ 3445536 w 9150877"/>
              <a:gd name="connsiteY60" fmla="*/ 206214 h 1254469"/>
              <a:gd name="connsiteX61" fmla="*/ 3484173 w 9150877"/>
              <a:gd name="connsiteY61" fmla="*/ 189029 h 1254469"/>
              <a:gd name="connsiteX62" fmla="*/ 3509930 w 9150877"/>
              <a:gd name="connsiteY62" fmla="*/ 137476 h 1254469"/>
              <a:gd name="connsiteX63" fmla="*/ 3728871 w 9150877"/>
              <a:gd name="connsiteY63" fmla="*/ 120292 h 1254469"/>
              <a:gd name="connsiteX64" fmla="*/ 3806144 w 9150877"/>
              <a:gd name="connsiteY64" fmla="*/ 154660 h 1254469"/>
              <a:gd name="connsiteX65" fmla="*/ 3870539 w 9150877"/>
              <a:gd name="connsiteY65" fmla="*/ 240583 h 1254469"/>
              <a:gd name="connsiteX66" fmla="*/ 3909175 w 9150877"/>
              <a:gd name="connsiteY66" fmla="*/ 206214 h 1254469"/>
              <a:gd name="connsiteX67" fmla="*/ 3934933 w 9150877"/>
              <a:gd name="connsiteY67" fmla="*/ 154660 h 1254469"/>
              <a:gd name="connsiteX68" fmla="*/ 4102359 w 9150877"/>
              <a:gd name="connsiteY68" fmla="*/ 189029 h 1254469"/>
              <a:gd name="connsiteX69" fmla="*/ 4231147 w 9150877"/>
              <a:gd name="connsiteY69" fmla="*/ 154660 h 1254469"/>
              <a:gd name="connsiteX70" fmla="*/ 4244026 w 9150877"/>
              <a:gd name="connsiteY70" fmla="*/ 103107 h 1254469"/>
              <a:gd name="connsiteX71" fmla="*/ 4282663 w 9150877"/>
              <a:gd name="connsiteY71" fmla="*/ 137476 h 1254469"/>
              <a:gd name="connsiteX72" fmla="*/ 4398573 w 9150877"/>
              <a:gd name="connsiteY72" fmla="*/ 206214 h 1254469"/>
              <a:gd name="connsiteX73" fmla="*/ 4424330 w 9150877"/>
              <a:gd name="connsiteY73" fmla="*/ 154660 h 1254469"/>
              <a:gd name="connsiteX74" fmla="*/ 4527361 w 9150877"/>
              <a:gd name="connsiteY74" fmla="*/ 120292 h 1254469"/>
              <a:gd name="connsiteX75" fmla="*/ 4553119 w 9150877"/>
              <a:gd name="connsiteY75" fmla="*/ 171844 h 1254469"/>
              <a:gd name="connsiteX76" fmla="*/ 4591756 w 9150877"/>
              <a:gd name="connsiteY76" fmla="*/ 154660 h 1254469"/>
              <a:gd name="connsiteX77" fmla="*/ 4707666 w 9150877"/>
              <a:gd name="connsiteY77" fmla="*/ 154660 h 1254469"/>
              <a:gd name="connsiteX78" fmla="*/ 4746302 w 9150877"/>
              <a:gd name="connsiteY78" fmla="*/ 137476 h 1254469"/>
              <a:gd name="connsiteX79" fmla="*/ 4823575 w 9150877"/>
              <a:gd name="connsiteY79" fmla="*/ 85922 h 1254469"/>
              <a:gd name="connsiteX80" fmla="*/ 4900849 w 9150877"/>
              <a:gd name="connsiteY80" fmla="*/ 120292 h 1254469"/>
              <a:gd name="connsiteX81" fmla="*/ 4978122 w 9150877"/>
              <a:gd name="connsiteY81" fmla="*/ 137476 h 1254469"/>
              <a:gd name="connsiteX82" fmla="*/ 5042516 w 9150877"/>
              <a:gd name="connsiteY82" fmla="*/ 154660 h 1254469"/>
              <a:gd name="connsiteX83" fmla="*/ 5081153 w 9150877"/>
              <a:gd name="connsiteY83" fmla="*/ 137476 h 1254469"/>
              <a:gd name="connsiteX84" fmla="*/ 5158426 w 9150877"/>
              <a:gd name="connsiteY84" fmla="*/ 103107 h 1254469"/>
              <a:gd name="connsiteX85" fmla="*/ 5248578 w 9150877"/>
              <a:gd name="connsiteY85" fmla="*/ 154660 h 1254469"/>
              <a:gd name="connsiteX86" fmla="*/ 5338730 w 9150877"/>
              <a:gd name="connsiteY86" fmla="*/ 189029 h 1254469"/>
              <a:gd name="connsiteX87" fmla="*/ 5377367 w 9150877"/>
              <a:gd name="connsiteY87" fmla="*/ 154660 h 1254469"/>
              <a:gd name="connsiteX88" fmla="*/ 5416004 w 9150877"/>
              <a:gd name="connsiteY88" fmla="*/ 137476 h 1254469"/>
              <a:gd name="connsiteX89" fmla="*/ 5428883 w 9150877"/>
              <a:gd name="connsiteY89" fmla="*/ 85922 h 1254469"/>
              <a:gd name="connsiteX90" fmla="*/ 5467519 w 9150877"/>
              <a:gd name="connsiteY90" fmla="*/ 103107 h 1254469"/>
              <a:gd name="connsiteX91" fmla="*/ 5506156 w 9150877"/>
              <a:gd name="connsiteY91" fmla="*/ 137476 h 1254469"/>
              <a:gd name="connsiteX92" fmla="*/ 5622066 w 9150877"/>
              <a:gd name="connsiteY92" fmla="*/ 240583 h 1254469"/>
              <a:gd name="connsiteX93" fmla="*/ 5660702 w 9150877"/>
              <a:gd name="connsiteY93" fmla="*/ 223399 h 1254469"/>
              <a:gd name="connsiteX94" fmla="*/ 5673581 w 9150877"/>
              <a:gd name="connsiteY94" fmla="*/ 171844 h 1254469"/>
              <a:gd name="connsiteX95" fmla="*/ 5699339 w 9150877"/>
              <a:gd name="connsiteY95" fmla="*/ 103107 h 1254469"/>
              <a:gd name="connsiteX96" fmla="*/ 5737975 w 9150877"/>
              <a:gd name="connsiteY96" fmla="*/ 85922 h 1254469"/>
              <a:gd name="connsiteX97" fmla="*/ 5828128 w 9150877"/>
              <a:gd name="connsiteY97" fmla="*/ 120292 h 1254469"/>
              <a:gd name="connsiteX98" fmla="*/ 5874120 w 9150877"/>
              <a:gd name="connsiteY98" fmla="*/ 138905 h 1254469"/>
              <a:gd name="connsiteX99" fmla="*/ 5861476 w 9150877"/>
              <a:gd name="connsiteY99" fmla="*/ 135861 h 1254469"/>
              <a:gd name="connsiteX100" fmla="*/ 5854455 w 9150877"/>
              <a:gd name="connsiteY100" fmla="*/ 133566 h 1254469"/>
              <a:gd name="connsiteX101" fmla="*/ 5861316 w 9150877"/>
              <a:gd name="connsiteY101" fmla="*/ 135822 h 1254469"/>
              <a:gd name="connsiteX102" fmla="*/ 5861476 w 9150877"/>
              <a:gd name="connsiteY102" fmla="*/ 135861 h 1254469"/>
              <a:gd name="connsiteX103" fmla="*/ 5873486 w 9150877"/>
              <a:gd name="connsiteY103" fmla="*/ 139787 h 1254469"/>
              <a:gd name="connsiteX104" fmla="*/ 5918280 w 9150877"/>
              <a:gd name="connsiteY104" fmla="*/ 154660 h 1254469"/>
              <a:gd name="connsiteX105" fmla="*/ 5931159 w 9150877"/>
              <a:gd name="connsiteY105" fmla="*/ 103107 h 1254469"/>
              <a:gd name="connsiteX106" fmla="*/ 5995553 w 9150877"/>
              <a:gd name="connsiteY106" fmla="*/ 85922 h 1254469"/>
              <a:gd name="connsiteX107" fmla="*/ 6047068 w 9150877"/>
              <a:gd name="connsiteY107" fmla="*/ 68738 h 1254469"/>
              <a:gd name="connsiteX108" fmla="*/ 6124342 w 9150877"/>
              <a:gd name="connsiteY108" fmla="*/ 120292 h 1254469"/>
              <a:gd name="connsiteX109" fmla="*/ 6201615 w 9150877"/>
              <a:gd name="connsiteY109" fmla="*/ 154660 h 1254469"/>
              <a:gd name="connsiteX110" fmla="*/ 6278888 w 9150877"/>
              <a:gd name="connsiteY110" fmla="*/ 120292 h 1254469"/>
              <a:gd name="connsiteX111" fmla="*/ 6356161 w 9150877"/>
              <a:gd name="connsiteY111" fmla="*/ 120292 h 1254469"/>
              <a:gd name="connsiteX112" fmla="*/ 6394798 w 9150877"/>
              <a:gd name="connsiteY112" fmla="*/ 137476 h 1254469"/>
              <a:gd name="connsiteX113" fmla="*/ 6459192 w 9150877"/>
              <a:gd name="connsiteY113" fmla="*/ 154660 h 1254469"/>
              <a:gd name="connsiteX114" fmla="*/ 6510708 w 9150877"/>
              <a:gd name="connsiteY114" fmla="*/ 171844 h 1254469"/>
              <a:gd name="connsiteX115" fmla="*/ 6626618 w 9150877"/>
              <a:gd name="connsiteY115" fmla="*/ 103107 h 1254469"/>
              <a:gd name="connsiteX116" fmla="*/ 6652375 w 9150877"/>
              <a:gd name="connsiteY116" fmla="*/ 154660 h 1254469"/>
              <a:gd name="connsiteX117" fmla="*/ 6729649 w 9150877"/>
              <a:gd name="connsiteY117" fmla="*/ 189029 h 1254469"/>
              <a:gd name="connsiteX118" fmla="*/ 6755406 w 9150877"/>
              <a:gd name="connsiteY118" fmla="*/ 137476 h 1254469"/>
              <a:gd name="connsiteX119" fmla="*/ 6794043 w 9150877"/>
              <a:gd name="connsiteY119" fmla="*/ 85922 h 1254469"/>
              <a:gd name="connsiteX120" fmla="*/ 6832680 w 9150877"/>
              <a:gd name="connsiteY120" fmla="*/ 68738 h 1254469"/>
              <a:gd name="connsiteX121" fmla="*/ 6897074 w 9150877"/>
              <a:gd name="connsiteY121" fmla="*/ 137476 h 1254469"/>
              <a:gd name="connsiteX122" fmla="*/ 6935711 w 9150877"/>
              <a:gd name="connsiteY122" fmla="*/ 120292 h 1254469"/>
              <a:gd name="connsiteX123" fmla="*/ 7064499 w 9150877"/>
              <a:gd name="connsiteY123" fmla="*/ 85922 h 1254469"/>
              <a:gd name="connsiteX124" fmla="*/ 7077378 w 9150877"/>
              <a:gd name="connsiteY124" fmla="*/ 137476 h 1254469"/>
              <a:gd name="connsiteX125" fmla="*/ 7167530 w 9150877"/>
              <a:gd name="connsiteY125" fmla="*/ 189029 h 1254469"/>
              <a:gd name="connsiteX126" fmla="*/ 7206167 w 9150877"/>
              <a:gd name="connsiteY126" fmla="*/ 137476 h 1254469"/>
              <a:gd name="connsiteX127" fmla="*/ 7231925 w 9150877"/>
              <a:gd name="connsiteY127" fmla="*/ 85922 h 1254469"/>
              <a:gd name="connsiteX128" fmla="*/ 7270561 w 9150877"/>
              <a:gd name="connsiteY128" fmla="*/ 51553 h 1254469"/>
              <a:gd name="connsiteX129" fmla="*/ 7309198 w 9150877"/>
              <a:gd name="connsiteY129" fmla="*/ 68738 h 1254469"/>
              <a:gd name="connsiteX130" fmla="*/ 7322077 w 9150877"/>
              <a:gd name="connsiteY130" fmla="*/ 137476 h 1254469"/>
              <a:gd name="connsiteX131" fmla="*/ 7425108 w 9150877"/>
              <a:gd name="connsiteY131" fmla="*/ 154660 h 1254469"/>
              <a:gd name="connsiteX132" fmla="*/ 7656928 w 9150877"/>
              <a:gd name="connsiteY132" fmla="*/ 120292 h 1254469"/>
              <a:gd name="connsiteX133" fmla="*/ 7785716 w 9150877"/>
              <a:gd name="connsiteY133" fmla="*/ 154660 h 1254469"/>
              <a:gd name="connsiteX134" fmla="*/ 7824353 w 9150877"/>
              <a:gd name="connsiteY134" fmla="*/ 137476 h 1254469"/>
              <a:gd name="connsiteX135" fmla="*/ 7862990 w 9150877"/>
              <a:gd name="connsiteY135" fmla="*/ 154660 h 1254469"/>
              <a:gd name="connsiteX136" fmla="*/ 7901626 w 9150877"/>
              <a:gd name="connsiteY136" fmla="*/ 103107 h 1254469"/>
              <a:gd name="connsiteX137" fmla="*/ 7940263 w 9150877"/>
              <a:gd name="connsiteY137" fmla="*/ 120292 h 1254469"/>
              <a:gd name="connsiteX138" fmla="*/ 7978899 w 9150877"/>
              <a:gd name="connsiteY138" fmla="*/ 154660 h 1254469"/>
              <a:gd name="connsiteX139" fmla="*/ 8056173 w 9150877"/>
              <a:gd name="connsiteY139" fmla="*/ 154660 h 1254469"/>
              <a:gd name="connsiteX140" fmla="*/ 8081930 w 9150877"/>
              <a:gd name="connsiteY140" fmla="*/ 103107 h 1254469"/>
              <a:gd name="connsiteX141" fmla="*/ 8120567 w 9150877"/>
              <a:gd name="connsiteY141" fmla="*/ 85922 h 1254469"/>
              <a:gd name="connsiteX142" fmla="*/ 8159204 w 9150877"/>
              <a:gd name="connsiteY142" fmla="*/ 103107 h 1254469"/>
              <a:gd name="connsiteX143" fmla="*/ 8210719 w 9150877"/>
              <a:gd name="connsiteY143" fmla="*/ 120292 h 1254469"/>
              <a:gd name="connsiteX144" fmla="*/ 8481175 w 9150877"/>
              <a:gd name="connsiteY144" fmla="*/ 68738 h 1254469"/>
              <a:gd name="connsiteX145" fmla="*/ 8519812 w 9150877"/>
              <a:gd name="connsiteY145" fmla="*/ 85922 h 1254469"/>
              <a:gd name="connsiteX146" fmla="*/ 8558449 w 9150877"/>
              <a:gd name="connsiteY146" fmla="*/ 68738 h 1254469"/>
              <a:gd name="connsiteX147" fmla="*/ 8622843 w 9150877"/>
              <a:gd name="connsiteY147" fmla="*/ 51553 h 1254469"/>
              <a:gd name="connsiteX148" fmla="*/ 8712995 w 9150877"/>
              <a:gd name="connsiteY148" fmla="*/ 103107 h 1254469"/>
              <a:gd name="connsiteX149" fmla="*/ 8750100 w 9150877"/>
              <a:gd name="connsiteY149" fmla="*/ 118628 h 1254469"/>
              <a:gd name="connsiteX150" fmla="*/ 8746984 w 9150877"/>
              <a:gd name="connsiteY150" fmla="*/ 115523 h 1254469"/>
              <a:gd name="connsiteX151" fmla="*/ 8759529 w 9150877"/>
              <a:gd name="connsiteY151" fmla="*/ 127082 h 1254469"/>
              <a:gd name="connsiteX152" fmla="*/ 8790268 w 9150877"/>
              <a:gd name="connsiteY152" fmla="*/ 154660 h 1254469"/>
              <a:gd name="connsiteX153" fmla="*/ 8880421 w 9150877"/>
              <a:gd name="connsiteY153" fmla="*/ 154660 h 1254469"/>
              <a:gd name="connsiteX154" fmla="*/ 8906178 w 9150877"/>
              <a:gd name="connsiteY154" fmla="*/ 103107 h 1254469"/>
              <a:gd name="connsiteX155" fmla="*/ 9009209 w 9150877"/>
              <a:gd name="connsiteY155" fmla="*/ 68738 h 1254469"/>
              <a:gd name="connsiteX156" fmla="*/ 9112240 w 9150877"/>
              <a:gd name="connsiteY156" fmla="*/ 0 h 12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0877" h="1254469">
                <a:moveTo>
                  <a:pt x="8745277" y="113823"/>
                </a:moveTo>
                <a:lnTo>
                  <a:pt x="8746984" y="115523"/>
                </a:lnTo>
                <a:lnTo>
                  <a:pt x="8746476" y="115055"/>
                </a:lnTo>
                <a:cubicBezTo>
                  <a:pt x="8744425" y="113110"/>
                  <a:pt x="8744349" y="112963"/>
                  <a:pt x="8745277" y="113823"/>
                </a:cubicBezTo>
                <a:close/>
                <a:moveTo>
                  <a:pt x="9112240" y="0"/>
                </a:moveTo>
                <a:lnTo>
                  <a:pt x="9150877" y="0"/>
                </a:lnTo>
                <a:lnTo>
                  <a:pt x="9137998" y="1254469"/>
                </a:lnTo>
                <a:lnTo>
                  <a:pt x="0" y="1254469"/>
                </a:lnTo>
                <a:lnTo>
                  <a:pt x="0" y="27778"/>
                </a:lnTo>
                <a:lnTo>
                  <a:pt x="71271" y="51553"/>
                </a:lnTo>
                <a:lnTo>
                  <a:pt x="174302" y="68738"/>
                </a:lnTo>
                <a:cubicBezTo>
                  <a:pt x="226173" y="68738"/>
                  <a:pt x="191591" y="66853"/>
                  <a:pt x="277333" y="85922"/>
                </a:cubicBezTo>
                <a:cubicBezTo>
                  <a:pt x="294505" y="80194"/>
                  <a:pt x="312057" y="61269"/>
                  <a:pt x="328849" y="68738"/>
                </a:cubicBezTo>
                <a:cubicBezTo>
                  <a:pt x="343533" y="75269"/>
                  <a:pt x="342519" y="107390"/>
                  <a:pt x="354606" y="120292"/>
                </a:cubicBezTo>
                <a:cubicBezTo>
                  <a:pt x="365207" y="131608"/>
                  <a:pt x="380364" y="131748"/>
                  <a:pt x="393243" y="137476"/>
                </a:cubicBezTo>
                <a:cubicBezTo>
                  <a:pt x="484261" y="113186"/>
                  <a:pt x="436871" y="129528"/>
                  <a:pt x="534911" y="85922"/>
                </a:cubicBezTo>
                <a:cubicBezTo>
                  <a:pt x="547790" y="97379"/>
                  <a:pt x="562602" y="105688"/>
                  <a:pt x="573547" y="120292"/>
                </a:cubicBezTo>
                <a:cubicBezTo>
                  <a:pt x="584492" y="134896"/>
                  <a:pt x="585461" y="162608"/>
                  <a:pt x="599305" y="171844"/>
                </a:cubicBezTo>
                <a:cubicBezTo>
                  <a:pt x="622661" y="187427"/>
                  <a:pt x="650820" y="183301"/>
                  <a:pt x="676578" y="189029"/>
                </a:cubicBezTo>
                <a:cubicBezTo>
                  <a:pt x="689457" y="183301"/>
                  <a:pt x="705615" y="184653"/>
                  <a:pt x="715215" y="171844"/>
                </a:cubicBezTo>
                <a:cubicBezTo>
                  <a:pt x="758144" y="114563"/>
                  <a:pt x="689458" y="103107"/>
                  <a:pt x="766730" y="137476"/>
                </a:cubicBezTo>
                <a:cubicBezTo>
                  <a:pt x="796781" y="143205"/>
                  <a:pt x="826527" y="154660"/>
                  <a:pt x="856883" y="154660"/>
                </a:cubicBezTo>
                <a:cubicBezTo>
                  <a:pt x="1017072" y="154660"/>
                  <a:pt x="909942" y="115252"/>
                  <a:pt x="998550" y="154660"/>
                </a:cubicBezTo>
                <a:cubicBezTo>
                  <a:pt x="1011429" y="148931"/>
                  <a:pt x="1025045" y="129376"/>
                  <a:pt x="1037187" y="137476"/>
                </a:cubicBezTo>
                <a:cubicBezTo>
                  <a:pt x="1077177" y="164156"/>
                  <a:pt x="1017206" y="254799"/>
                  <a:pt x="1075823" y="137476"/>
                </a:cubicBezTo>
                <a:cubicBezTo>
                  <a:pt x="1105874" y="131748"/>
                  <a:pt x="1136209" y="112348"/>
                  <a:pt x="1165975" y="120292"/>
                </a:cubicBezTo>
                <a:cubicBezTo>
                  <a:pt x="1183835" y="125058"/>
                  <a:pt x="1189457" y="158364"/>
                  <a:pt x="1204612" y="171844"/>
                </a:cubicBezTo>
                <a:cubicBezTo>
                  <a:pt x="1215908" y="181892"/>
                  <a:pt x="1230370" y="183301"/>
                  <a:pt x="1243249" y="189029"/>
                </a:cubicBezTo>
                <a:cubicBezTo>
                  <a:pt x="1273300" y="183301"/>
                  <a:pt x="1303045" y="171844"/>
                  <a:pt x="1333401" y="171844"/>
                </a:cubicBezTo>
                <a:cubicBezTo>
                  <a:pt x="1413382" y="171844"/>
                  <a:pt x="1330343" y="226118"/>
                  <a:pt x="1410674" y="154660"/>
                </a:cubicBezTo>
                <a:cubicBezTo>
                  <a:pt x="1487947" y="189029"/>
                  <a:pt x="1419261" y="177573"/>
                  <a:pt x="1462190" y="120292"/>
                </a:cubicBezTo>
                <a:cubicBezTo>
                  <a:pt x="1471789" y="107483"/>
                  <a:pt x="1487947" y="108835"/>
                  <a:pt x="1500826" y="103107"/>
                </a:cubicBezTo>
                <a:cubicBezTo>
                  <a:pt x="1500826" y="103107"/>
                  <a:pt x="1568602" y="133200"/>
                  <a:pt x="1603857" y="137476"/>
                </a:cubicBezTo>
                <a:cubicBezTo>
                  <a:pt x="1662886" y="144636"/>
                  <a:pt x="1630688" y="73034"/>
                  <a:pt x="1655373" y="171844"/>
                </a:cubicBezTo>
                <a:cubicBezTo>
                  <a:pt x="1676838" y="177573"/>
                  <a:pt x="1698046" y="192652"/>
                  <a:pt x="1719767" y="189029"/>
                </a:cubicBezTo>
                <a:cubicBezTo>
                  <a:pt x="1735126" y="186467"/>
                  <a:pt x="1744559" y="163896"/>
                  <a:pt x="1758404" y="154660"/>
                </a:cubicBezTo>
                <a:cubicBezTo>
                  <a:pt x="1770546" y="146559"/>
                  <a:pt x="1784161" y="143205"/>
                  <a:pt x="1797040" y="137476"/>
                </a:cubicBezTo>
                <a:lnTo>
                  <a:pt x="1835677" y="154660"/>
                </a:lnTo>
                <a:cubicBezTo>
                  <a:pt x="1865046" y="167721"/>
                  <a:pt x="1882730" y="214437"/>
                  <a:pt x="1912950" y="223399"/>
                </a:cubicBezTo>
                <a:cubicBezTo>
                  <a:pt x="1927620" y="227748"/>
                  <a:pt x="1986674" y="142212"/>
                  <a:pt x="1990223" y="137476"/>
                </a:cubicBezTo>
                <a:cubicBezTo>
                  <a:pt x="1990223" y="137476"/>
                  <a:pt x="2040619" y="97983"/>
                  <a:pt x="2067497" y="103107"/>
                </a:cubicBezTo>
                <a:cubicBezTo>
                  <a:pt x="2080936" y="105669"/>
                  <a:pt x="2069775" y="143345"/>
                  <a:pt x="2080375" y="154660"/>
                </a:cubicBezTo>
                <a:cubicBezTo>
                  <a:pt x="2094197" y="169413"/>
                  <a:pt x="2114719" y="166116"/>
                  <a:pt x="2131891" y="171844"/>
                </a:cubicBezTo>
                <a:cubicBezTo>
                  <a:pt x="2144770" y="166116"/>
                  <a:pt x="2157276" y="158589"/>
                  <a:pt x="2170528" y="154660"/>
                </a:cubicBezTo>
                <a:cubicBezTo>
                  <a:pt x="2196019" y="147101"/>
                  <a:pt x="2225129" y="154764"/>
                  <a:pt x="2247801" y="137476"/>
                </a:cubicBezTo>
                <a:cubicBezTo>
                  <a:pt x="2259588" y="128490"/>
                  <a:pt x="2256387" y="103107"/>
                  <a:pt x="2260680" y="85922"/>
                </a:cubicBezTo>
                <a:cubicBezTo>
                  <a:pt x="2386992" y="142104"/>
                  <a:pt x="2208562" y="51019"/>
                  <a:pt x="2325074" y="154660"/>
                </a:cubicBezTo>
                <a:cubicBezTo>
                  <a:pt x="2339802" y="167760"/>
                  <a:pt x="2359418" y="166116"/>
                  <a:pt x="2376590" y="171844"/>
                </a:cubicBezTo>
                <a:cubicBezTo>
                  <a:pt x="2389469" y="160388"/>
                  <a:pt x="2403335" y="150698"/>
                  <a:pt x="2415226" y="137476"/>
                </a:cubicBezTo>
                <a:cubicBezTo>
                  <a:pt x="2481324" y="63979"/>
                  <a:pt x="2424267" y="72759"/>
                  <a:pt x="2531136" y="120292"/>
                </a:cubicBezTo>
                <a:cubicBezTo>
                  <a:pt x="2561187" y="126020"/>
                  <a:pt x="2591083" y="141507"/>
                  <a:pt x="2621288" y="137476"/>
                </a:cubicBezTo>
                <a:cubicBezTo>
                  <a:pt x="2736515" y="122101"/>
                  <a:pt x="2587975" y="71105"/>
                  <a:pt x="2698561" y="120292"/>
                </a:cubicBezTo>
                <a:cubicBezTo>
                  <a:pt x="2728612" y="126020"/>
                  <a:pt x="2758947" y="129533"/>
                  <a:pt x="2788713" y="137476"/>
                </a:cubicBezTo>
                <a:cubicBezTo>
                  <a:pt x="2802025" y="141028"/>
                  <a:pt x="2813774" y="154660"/>
                  <a:pt x="2827350" y="154660"/>
                </a:cubicBezTo>
                <a:cubicBezTo>
                  <a:pt x="2907330" y="154660"/>
                  <a:pt x="2824296" y="100392"/>
                  <a:pt x="2904623" y="171844"/>
                </a:cubicBezTo>
                <a:cubicBezTo>
                  <a:pt x="2917502" y="160388"/>
                  <a:pt x="2929416" y="146712"/>
                  <a:pt x="2943260" y="137476"/>
                </a:cubicBezTo>
                <a:cubicBezTo>
                  <a:pt x="2994776" y="103107"/>
                  <a:pt x="2994774" y="126019"/>
                  <a:pt x="3059170" y="154660"/>
                </a:cubicBezTo>
                <a:cubicBezTo>
                  <a:pt x="3059170" y="154660"/>
                  <a:pt x="3110103" y="129078"/>
                  <a:pt x="3136443" y="120292"/>
                </a:cubicBezTo>
                <a:cubicBezTo>
                  <a:pt x="3225333" y="90640"/>
                  <a:pt x="3199679" y="84378"/>
                  <a:pt x="3252353" y="154660"/>
                </a:cubicBezTo>
                <a:cubicBezTo>
                  <a:pt x="3303240" y="164360"/>
                  <a:pt x="3356679" y="172277"/>
                  <a:pt x="3406899" y="189029"/>
                </a:cubicBezTo>
                <a:cubicBezTo>
                  <a:pt x="3420069" y="193423"/>
                  <a:pt x="3432657" y="200486"/>
                  <a:pt x="3445536" y="206214"/>
                </a:cubicBezTo>
                <a:cubicBezTo>
                  <a:pt x="3458415" y="200486"/>
                  <a:pt x="3473572" y="200345"/>
                  <a:pt x="3484173" y="189029"/>
                </a:cubicBezTo>
                <a:cubicBezTo>
                  <a:pt x="3496259" y="176128"/>
                  <a:pt x="3494784" y="141731"/>
                  <a:pt x="3509930" y="137476"/>
                </a:cubicBezTo>
                <a:cubicBezTo>
                  <a:pt x="3581468" y="117380"/>
                  <a:pt x="3655891" y="126020"/>
                  <a:pt x="3728871" y="120292"/>
                </a:cubicBezTo>
                <a:cubicBezTo>
                  <a:pt x="3728871" y="120292"/>
                  <a:pt x="3784423" y="132922"/>
                  <a:pt x="3806144" y="154660"/>
                </a:cubicBezTo>
                <a:cubicBezTo>
                  <a:pt x="3933462" y="282071"/>
                  <a:pt x="3746168" y="185266"/>
                  <a:pt x="3870539" y="240583"/>
                </a:cubicBezTo>
                <a:cubicBezTo>
                  <a:pt x="3883418" y="229127"/>
                  <a:pt x="3898230" y="220818"/>
                  <a:pt x="3909175" y="206214"/>
                </a:cubicBezTo>
                <a:cubicBezTo>
                  <a:pt x="3920120" y="191610"/>
                  <a:pt x="3920139" y="160734"/>
                  <a:pt x="3934933" y="154660"/>
                </a:cubicBezTo>
                <a:cubicBezTo>
                  <a:pt x="4073177" y="97903"/>
                  <a:pt x="4056447" y="97141"/>
                  <a:pt x="4102359" y="189029"/>
                </a:cubicBezTo>
                <a:cubicBezTo>
                  <a:pt x="4180057" y="203840"/>
                  <a:pt x="4189337" y="238342"/>
                  <a:pt x="4231147" y="154660"/>
                </a:cubicBezTo>
                <a:cubicBezTo>
                  <a:pt x="4238677" y="139589"/>
                  <a:pt x="4239733" y="120292"/>
                  <a:pt x="4244026" y="103107"/>
                </a:cubicBezTo>
                <a:cubicBezTo>
                  <a:pt x="4256905" y="114563"/>
                  <a:pt x="4270772" y="124255"/>
                  <a:pt x="4282663" y="137476"/>
                </a:cubicBezTo>
                <a:cubicBezTo>
                  <a:pt x="4323000" y="182328"/>
                  <a:pt x="4327369" y="229966"/>
                  <a:pt x="4398573" y="206214"/>
                </a:cubicBezTo>
                <a:cubicBezTo>
                  <a:pt x="4413589" y="201205"/>
                  <a:pt x="4415744" y="171844"/>
                  <a:pt x="4424330" y="154660"/>
                </a:cubicBezTo>
                <a:cubicBezTo>
                  <a:pt x="4445920" y="145058"/>
                  <a:pt x="4510627" y="113912"/>
                  <a:pt x="4527361" y="120292"/>
                </a:cubicBezTo>
                <a:cubicBezTo>
                  <a:pt x="4542244" y="125965"/>
                  <a:pt x="4544533" y="154660"/>
                  <a:pt x="4553119" y="171844"/>
                </a:cubicBezTo>
                <a:cubicBezTo>
                  <a:pt x="4565998" y="166116"/>
                  <a:pt x="4579614" y="162760"/>
                  <a:pt x="4591756" y="154660"/>
                </a:cubicBezTo>
                <a:cubicBezTo>
                  <a:pt x="4665229" y="105642"/>
                  <a:pt x="4594227" y="104208"/>
                  <a:pt x="4707666" y="154660"/>
                </a:cubicBezTo>
                <a:cubicBezTo>
                  <a:pt x="4720545" y="148931"/>
                  <a:pt x="4734160" y="145577"/>
                  <a:pt x="4746302" y="137476"/>
                </a:cubicBezTo>
                <a:cubicBezTo>
                  <a:pt x="4846173" y="70847"/>
                  <a:pt x="4726456" y="129119"/>
                  <a:pt x="4823575" y="85922"/>
                </a:cubicBezTo>
                <a:cubicBezTo>
                  <a:pt x="4823575" y="85922"/>
                  <a:pt x="4874508" y="111505"/>
                  <a:pt x="4900849" y="120292"/>
                </a:cubicBezTo>
                <a:cubicBezTo>
                  <a:pt x="4926182" y="128742"/>
                  <a:pt x="4952430" y="131244"/>
                  <a:pt x="4978122" y="137476"/>
                </a:cubicBezTo>
                <a:lnTo>
                  <a:pt x="5042516" y="154660"/>
                </a:lnTo>
                <a:lnTo>
                  <a:pt x="5081153" y="137476"/>
                </a:lnTo>
                <a:lnTo>
                  <a:pt x="5158426" y="103107"/>
                </a:lnTo>
                <a:cubicBezTo>
                  <a:pt x="5265642" y="138872"/>
                  <a:pt x="5159638" y="95324"/>
                  <a:pt x="5248578" y="154660"/>
                </a:cubicBezTo>
                <a:cubicBezTo>
                  <a:pt x="5267054" y="166986"/>
                  <a:pt x="5322224" y="183524"/>
                  <a:pt x="5338730" y="189029"/>
                </a:cubicBezTo>
                <a:cubicBezTo>
                  <a:pt x="5351609" y="177573"/>
                  <a:pt x="5363522" y="163896"/>
                  <a:pt x="5377367" y="154660"/>
                </a:cubicBezTo>
                <a:cubicBezTo>
                  <a:pt x="5389509" y="146559"/>
                  <a:pt x="5406405" y="150284"/>
                  <a:pt x="5416004" y="137476"/>
                </a:cubicBezTo>
                <a:cubicBezTo>
                  <a:pt x="5425604" y="124668"/>
                  <a:pt x="5424590" y="103107"/>
                  <a:pt x="5428883" y="85922"/>
                </a:cubicBezTo>
                <a:lnTo>
                  <a:pt x="5467519" y="103107"/>
                </a:lnTo>
                <a:cubicBezTo>
                  <a:pt x="5482203" y="109638"/>
                  <a:pt x="5493277" y="126020"/>
                  <a:pt x="5506156" y="137476"/>
                </a:cubicBezTo>
                <a:lnTo>
                  <a:pt x="5622066" y="240583"/>
                </a:lnTo>
                <a:cubicBezTo>
                  <a:pt x="5634945" y="234855"/>
                  <a:pt x="5651103" y="236207"/>
                  <a:pt x="5660702" y="223399"/>
                </a:cubicBezTo>
                <a:cubicBezTo>
                  <a:pt x="5670301" y="210589"/>
                  <a:pt x="5668233" y="188494"/>
                  <a:pt x="5673581" y="171844"/>
                </a:cubicBezTo>
                <a:cubicBezTo>
                  <a:pt x="5681144" y="148299"/>
                  <a:pt x="5685764" y="121220"/>
                  <a:pt x="5699339" y="103107"/>
                </a:cubicBezTo>
                <a:cubicBezTo>
                  <a:pt x="5708938" y="90299"/>
                  <a:pt x="5725096" y="91650"/>
                  <a:pt x="5737975" y="85922"/>
                </a:cubicBezTo>
                <a:cubicBezTo>
                  <a:pt x="5830619" y="127127"/>
                  <a:pt x="5714919" y="77132"/>
                  <a:pt x="5828128" y="120292"/>
                </a:cubicBezTo>
                <a:cubicBezTo>
                  <a:pt x="5860452" y="132615"/>
                  <a:pt x="5872186" y="137568"/>
                  <a:pt x="5874120" y="138905"/>
                </a:cubicBezTo>
                <a:lnTo>
                  <a:pt x="5861476" y="135861"/>
                </a:lnTo>
                <a:lnTo>
                  <a:pt x="5854455" y="133566"/>
                </a:lnTo>
                <a:cubicBezTo>
                  <a:pt x="5848558" y="131678"/>
                  <a:pt x="5854441" y="133681"/>
                  <a:pt x="5861316" y="135822"/>
                </a:cubicBezTo>
                <a:lnTo>
                  <a:pt x="5861476" y="135861"/>
                </a:lnTo>
                <a:lnTo>
                  <a:pt x="5873486" y="139787"/>
                </a:lnTo>
                <a:cubicBezTo>
                  <a:pt x="5883674" y="143146"/>
                  <a:pt x="5898156" y="147947"/>
                  <a:pt x="5918280" y="154660"/>
                </a:cubicBezTo>
                <a:cubicBezTo>
                  <a:pt x="5922573" y="137475"/>
                  <a:pt x="5919864" y="113154"/>
                  <a:pt x="5931159" y="103107"/>
                </a:cubicBezTo>
                <a:cubicBezTo>
                  <a:pt x="5949372" y="86906"/>
                  <a:pt x="5974185" y="92259"/>
                  <a:pt x="5995553" y="85922"/>
                </a:cubicBezTo>
                <a:cubicBezTo>
                  <a:pt x="6012832" y="80798"/>
                  <a:pt x="6029896" y="74466"/>
                  <a:pt x="6047068" y="68738"/>
                </a:cubicBezTo>
                <a:cubicBezTo>
                  <a:pt x="6100389" y="92454"/>
                  <a:pt x="6074409" y="75875"/>
                  <a:pt x="6124342" y="120292"/>
                </a:cubicBezTo>
                <a:cubicBezTo>
                  <a:pt x="6146933" y="140388"/>
                  <a:pt x="6175857" y="143203"/>
                  <a:pt x="6201615" y="154660"/>
                </a:cubicBezTo>
                <a:cubicBezTo>
                  <a:pt x="6201615" y="154660"/>
                  <a:pt x="6254077" y="135005"/>
                  <a:pt x="6278888" y="120292"/>
                </a:cubicBezTo>
                <a:cubicBezTo>
                  <a:pt x="6340707" y="83631"/>
                  <a:pt x="6294343" y="65300"/>
                  <a:pt x="6356161" y="120292"/>
                </a:cubicBezTo>
                <a:cubicBezTo>
                  <a:pt x="6369040" y="126020"/>
                  <a:pt x="6381628" y="133084"/>
                  <a:pt x="6394798" y="137476"/>
                </a:cubicBezTo>
                <a:cubicBezTo>
                  <a:pt x="6416034" y="144560"/>
                  <a:pt x="6437824" y="148324"/>
                  <a:pt x="6459192" y="154660"/>
                </a:cubicBezTo>
                <a:cubicBezTo>
                  <a:pt x="6476471" y="159783"/>
                  <a:pt x="6493536" y="166116"/>
                  <a:pt x="6510708" y="171844"/>
                </a:cubicBezTo>
                <a:cubicBezTo>
                  <a:pt x="6541904" y="109409"/>
                  <a:pt x="6543502" y="78462"/>
                  <a:pt x="6626618" y="103107"/>
                </a:cubicBezTo>
                <a:cubicBezTo>
                  <a:pt x="6641728" y="107588"/>
                  <a:pt x="6643789" y="137475"/>
                  <a:pt x="6652375" y="154660"/>
                </a:cubicBezTo>
                <a:cubicBezTo>
                  <a:pt x="6652375" y="154660"/>
                  <a:pt x="6702707" y="193522"/>
                  <a:pt x="6729649" y="189029"/>
                </a:cubicBezTo>
                <a:cubicBezTo>
                  <a:pt x="6745008" y="186467"/>
                  <a:pt x="6745497" y="153343"/>
                  <a:pt x="6755406" y="137476"/>
                </a:cubicBezTo>
                <a:cubicBezTo>
                  <a:pt x="6767066" y="118807"/>
                  <a:pt x="6781164" y="103107"/>
                  <a:pt x="6794043" y="85922"/>
                </a:cubicBezTo>
                <a:cubicBezTo>
                  <a:pt x="6806922" y="80194"/>
                  <a:pt x="6819104" y="68738"/>
                  <a:pt x="6832680" y="68738"/>
                </a:cubicBezTo>
                <a:cubicBezTo>
                  <a:pt x="6874151" y="68738"/>
                  <a:pt x="6877296" y="97891"/>
                  <a:pt x="6897074" y="137476"/>
                </a:cubicBezTo>
                <a:cubicBezTo>
                  <a:pt x="6909953" y="131748"/>
                  <a:pt x="6922399" y="123844"/>
                  <a:pt x="6935711" y="120292"/>
                </a:cubicBezTo>
                <a:cubicBezTo>
                  <a:pt x="7083696" y="80800"/>
                  <a:pt x="6977212" y="124746"/>
                  <a:pt x="7064499" y="85922"/>
                </a:cubicBezTo>
                <a:cubicBezTo>
                  <a:pt x="7068792" y="103107"/>
                  <a:pt x="7068897" y="123331"/>
                  <a:pt x="7077378" y="137476"/>
                </a:cubicBezTo>
                <a:cubicBezTo>
                  <a:pt x="7099612" y="174560"/>
                  <a:pt x="7136598" y="178711"/>
                  <a:pt x="7167530" y="189029"/>
                </a:cubicBezTo>
                <a:cubicBezTo>
                  <a:pt x="7180409" y="171844"/>
                  <a:pt x="7194507" y="156146"/>
                  <a:pt x="7206167" y="137476"/>
                </a:cubicBezTo>
                <a:cubicBezTo>
                  <a:pt x="7216076" y="121610"/>
                  <a:pt x="7220980" y="100526"/>
                  <a:pt x="7231925" y="85922"/>
                </a:cubicBezTo>
                <a:cubicBezTo>
                  <a:pt x="7242870" y="71318"/>
                  <a:pt x="7257682" y="63009"/>
                  <a:pt x="7270561" y="51553"/>
                </a:cubicBezTo>
                <a:cubicBezTo>
                  <a:pt x="7283440" y="57281"/>
                  <a:pt x="7300717" y="54592"/>
                  <a:pt x="7309198" y="68738"/>
                </a:cubicBezTo>
                <a:cubicBezTo>
                  <a:pt x="7320255" y="87180"/>
                  <a:pt x="7306604" y="126006"/>
                  <a:pt x="7322077" y="137476"/>
                </a:cubicBezTo>
                <a:cubicBezTo>
                  <a:pt x="7352332" y="159904"/>
                  <a:pt x="7390764" y="148931"/>
                  <a:pt x="7425108" y="154660"/>
                </a:cubicBezTo>
                <a:cubicBezTo>
                  <a:pt x="7562201" y="128530"/>
                  <a:pt x="7485029" y="141143"/>
                  <a:pt x="7656928" y="120292"/>
                </a:cubicBezTo>
                <a:cubicBezTo>
                  <a:pt x="7700528" y="115002"/>
                  <a:pt x="7742787" y="143203"/>
                  <a:pt x="7785716" y="154660"/>
                </a:cubicBezTo>
                <a:cubicBezTo>
                  <a:pt x="7798595" y="148931"/>
                  <a:pt x="7810777" y="137476"/>
                  <a:pt x="7824353" y="137476"/>
                </a:cubicBezTo>
                <a:cubicBezTo>
                  <a:pt x="7837929" y="137476"/>
                  <a:pt x="7850111" y="160388"/>
                  <a:pt x="7862990" y="154660"/>
                </a:cubicBezTo>
                <a:cubicBezTo>
                  <a:pt x="7880269" y="146974"/>
                  <a:pt x="7888747" y="120292"/>
                  <a:pt x="7901626" y="103107"/>
                </a:cubicBezTo>
                <a:cubicBezTo>
                  <a:pt x="7914505" y="108835"/>
                  <a:pt x="7928121" y="112191"/>
                  <a:pt x="7940263" y="120292"/>
                </a:cubicBezTo>
                <a:cubicBezTo>
                  <a:pt x="7954107" y="129528"/>
                  <a:pt x="7965055" y="145424"/>
                  <a:pt x="7978899" y="154660"/>
                </a:cubicBezTo>
                <a:cubicBezTo>
                  <a:pt x="8005318" y="172285"/>
                  <a:pt x="8029754" y="182861"/>
                  <a:pt x="8056173" y="154660"/>
                </a:cubicBezTo>
                <a:cubicBezTo>
                  <a:pt x="8068259" y="141758"/>
                  <a:pt x="8073344" y="120292"/>
                  <a:pt x="8081930" y="103107"/>
                </a:cubicBezTo>
                <a:cubicBezTo>
                  <a:pt x="8094809" y="97379"/>
                  <a:pt x="8106991" y="85922"/>
                  <a:pt x="8120567" y="85922"/>
                </a:cubicBezTo>
                <a:cubicBezTo>
                  <a:pt x="8134143" y="85922"/>
                  <a:pt x="8146151" y="98130"/>
                  <a:pt x="8159204" y="103107"/>
                </a:cubicBezTo>
                <a:cubicBezTo>
                  <a:pt x="8176223" y="109596"/>
                  <a:pt x="8193547" y="114563"/>
                  <a:pt x="8210719" y="120292"/>
                </a:cubicBezTo>
                <a:cubicBezTo>
                  <a:pt x="8430993" y="100697"/>
                  <a:pt x="8342677" y="130339"/>
                  <a:pt x="8481175" y="68738"/>
                </a:cubicBezTo>
                <a:cubicBezTo>
                  <a:pt x="8494054" y="74466"/>
                  <a:pt x="8506236" y="85922"/>
                  <a:pt x="8519812" y="85922"/>
                </a:cubicBezTo>
                <a:cubicBezTo>
                  <a:pt x="8533388" y="85922"/>
                  <a:pt x="8545279" y="73131"/>
                  <a:pt x="8558449" y="68738"/>
                </a:cubicBezTo>
                <a:cubicBezTo>
                  <a:pt x="8579685" y="61654"/>
                  <a:pt x="8601378" y="57281"/>
                  <a:pt x="8622843" y="51553"/>
                </a:cubicBezTo>
                <a:cubicBezTo>
                  <a:pt x="8730060" y="87318"/>
                  <a:pt x="8624054" y="43768"/>
                  <a:pt x="8712995" y="103107"/>
                </a:cubicBezTo>
                <a:cubicBezTo>
                  <a:pt x="8766319" y="138683"/>
                  <a:pt x="8757955" y="126946"/>
                  <a:pt x="8750100" y="118628"/>
                </a:cubicBezTo>
                <a:lnTo>
                  <a:pt x="8746984" y="115523"/>
                </a:lnTo>
                <a:lnTo>
                  <a:pt x="8759529" y="127082"/>
                </a:lnTo>
                <a:cubicBezTo>
                  <a:pt x="8766504" y="133419"/>
                  <a:pt x="8776426" y="142347"/>
                  <a:pt x="8790268" y="154660"/>
                </a:cubicBezTo>
                <a:cubicBezTo>
                  <a:pt x="8822834" y="165524"/>
                  <a:pt x="8849627" y="187531"/>
                  <a:pt x="8880421" y="154660"/>
                </a:cubicBezTo>
                <a:cubicBezTo>
                  <a:pt x="8892507" y="141758"/>
                  <a:pt x="8897592" y="120292"/>
                  <a:pt x="8906178" y="103107"/>
                </a:cubicBezTo>
                <a:cubicBezTo>
                  <a:pt x="8938276" y="94541"/>
                  <a:pt x="8978091" y="87610"/>
                  <a:pt x="9009209" y="68738"/>
                </a:cubicBezTo>
                <a:cubicBezTo>
                  <a:pt x="9044165" y="47537"/>
                  <a:pt x="9077896" y="22913"/>
                  <a:pt x="9112240" y="0"/>
                </a:cubicBez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920221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  <p:sp>
        <p:nvSpPr>
          <p:cNvPr id="8" name="TextBox 7"/>
          <p:cNvSpPr txBox="1"/>
          <p:nvPr/>
        </p:nvSpPr>
        <p:spPr>
          <a:xfrm>
            <a:off x="5398009" y="411484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410 million years ago</a:t>
            </a:r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0097" y="718608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  <a:cs typeface="+mn-cs"/>
              </a:rPr>
              <a:t>405 million years ago</a:t>
            </a:r>
            <a:endParaRPr lang="en-US" dirty="0">
              <a:solidFill>
                <a:srgbClr val="FFC000">
                  <a:lumMod val="20000"/>
                  <a:lumOff val="80000"/>
                </a:srgbClr>
              </a:solidFill>
              <a:latin typeface="Calibri" panose="020F0502020204030204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2163" y="-7513"/>
            <a:ext cx="9151353" cy="457200"/>
            <a:chOff x="-2163" y="-7513"/>
            <a:chExt cx="9151353" cy="118590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67425" y="250063"/>
              <a:ext cx="869324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847786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14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4555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8037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51296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-2163" y="532063"/>
              <a:ext cx="1070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4 billion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years ago</a:t>
              </a:r>
              <a:endParaRPr lang="en-US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35661" y="600355"/>
              <a:ext cx="71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today</a:t>
              </a:r>
              <a:endParaRPr lang="en-US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26184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429258" y="51516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59666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76407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>
          <a:xfrm flipV="1">
            <a:off x="6840097" y="200508"/>
            <a:ext cx="987306" cy="2491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764078" y="226837"/>
            <a:ext cx="159617" cy="5539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45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64" y="392188"/>
            <a:ext cx="9153878" cy="5746001"/>
          </a:xfrm>
          <a:prstGeom prst="rect">
            <a:avLst/>
          </a:prstGeom>
        </p:spPr>
      </p:pic>
      <p:grpSp>
        <p:nvGrpSpPr>
          <p:cNvPr id="519" name="Group 518"/>
          <p:cNvGrpSpPr/>
          <p:nvPr/>
        </p:nvGrpSpPr>
        <p:grpSpPr>
          <a:xfrm>
            <a:off x="133571" y="198913"/>
            <a:ext cx="8766777" cy="1671475"/>
            <a:chOff x="-175899" y="903083"/>
            <a:chExt cx="9468230" cy="232149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76978">
              <a:off x="3682792" y="1598032"/>
              <a:ext cx="238393" cy="17357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049781">
              <a:off x="3147179" y="2682577"/>
              <a:ext cx="238393" cy="17357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069472">
              <a:off x="2993422" y="1527958"/>
              <a:ext cx="238393" cy="17357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847857">
              <a:off x="2308779" y="1922954"/>
              <a:ext cx="238393" cy="17357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835867">
              <a:off x="3075314" y="2145709"/>
              <a:ext cx="238393" cy="17357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681703">
              <a:off x="3789722" y="2559491"/>
              <a:ext cx="238393" cy="17357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24616">
              <a:off x="3709770" y="3051003"/>
              <a:ext cx="238393" cy="17357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404623">
              <a:off x="4002744" y="2149617"/>
              <a:ext cx="238393" cy="17357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838209">
              <a:off x="4466804" y="1690192"/>
              <a:ext cx="238393" cy="17357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176099">
              <a:off x="4431375" y="2939181"/>
              <a:ext cx="238393" cy="17357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137682">
              <a:off x="4719950" y="2235332"/>
              <a:ext cx="238393" cy="17357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189" y="1543667"/>
              <a:ext cx="238393" cy="1735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472803">
              <a:off x="912190" y="2753262"/>
              <a:ext cx="238393" cy="17357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492494">
              <a:off x="263058" y="1786094"/>
              <a:ext cx="238393" cy="17357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270879">
              <a:off x="-175899" y="2443417"/>
              <a:ext cx="238393" cy="17357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258889">
              <a:off x="610027" y="2303719"/>
              <a:ext cx="238393" cy="17357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104725">
              <a:off x="1433803" y="2358380"/>
              <a:ext cx="238393" cy="17357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47638">
              <a:off x="1579760" y="2834481"/>
              <a:ext cx="238393" cy="17357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27645">
              <a:off x="1443308" y="1896552"/>
              <a:ext cx="238393" cy="17357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261231">
              <a:off x="1655957" y="1279135"/>
              <a:ext cx="238393" cy="17357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599121">
              <a:off x="2177249" y="2414690"/>
              <a:ext cx="238393" cy="17357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60704">
              <a:off x="2124323" y="1655824"/>
              <a:ext cx="238393" cy="17357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244119">
              <a:off x="7583712" y="1670557"/>
              <a:ext cx="238393" cy="17357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116922">
              <a:off x="8048516" y="2787283"/>
              <a:ext cx="238393" cy="17357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136613">
              <a:off x="7077575" y="2143809"/>
              <a:ext cx="238393" cy="17357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14998">
              <a:off x="6924905" y="2919340"/>
              <a:ext cx="238393" cy="17357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903008">
              <a:off x="7596809" y="2488365"/>
              <a:ext cx="238393" cy="17357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748844">
              <a:off x="8378343" y="2222282"/>
              <a:ext cx="238393" cy="17357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591757">
              <a:off x="8696042" y="2605744"/>
              <a:ext cx="238393" cy="173573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071764">
              <a:off x="8209655" y="1792259"/>
              <a:ext cx="238393" cy="17357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905350">
              <a:off x="8168726" y="1140532"/>
              <a:ext cx="238393" cy="17357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43240">
              <a:off x="9086348" y="1988590"/>
              <a:ext cx="238393" cy="17357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4823">
              <a:off x="8745881" y="1308324"/>
              <a:ext cx="238393" cy="173573"/>
            </a:xfrm>
            <a:prstGeom prst="rect">
              <a:avLst/>
            </a:prstGeom>
          </p:spPr>
        </p:pic>
        <p:pic>
          <p:nvPicPr>
            <p:cNvPr id="456" name="Picture 455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478133">
              <a:off x="5525215" y="1581690"/>
              <a:ext cx="238393" cy="173573"/>
            </a:xfrm>
            <a:prstGeom prst="rect">
              <a:avLst/>
            </a:prstGeom>
          </p:spPr>
        </p:pic>
        <p:pic>
          <p:nvPicPr>
            <p:cNvPr id="457" name="Picture 456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350936">
              <a:off x="6225300" y="2568098"/>
              <a:ext cx="238393" cy="173573"/>
            </a:xfrm>
            <a:prstGeom prst="rect">
              <a:avLst/>
            </a:prstGeom>
          </p:spPr>
        </p:pic>
        <p:pic>
          <p:nvPicPr>
            <p:cNvPr id="458" name="Picture 457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370627">
              <a:off x="5136168" y="2155087"/>
              <a:ext cx="238393" cy="173573"/>
            </a:xfrm>
            <a:prstGeom prst="rect">
              <a:avLst/>
            </a:prstGeom>
          </p:spPr>
        </p:pic>
        <p:pic>
          <p:nvPicPr>
            <p:cNvPr id="459" name="Picture 458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9012">
              <a:off x="5158647" y="2945183"/>
              <a:ext cx="238393" cy="173573"/>
            </a:xfrm>
            <a:prstGeom prst="rect">
              <a:avLst/>
            </a:prstGeom>
          </p:spPr>
        </p:pic>
        <p:pic>
          <p:nvPicPr>
            <p:cNvPr id="460" name="Picture 459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137022">
              <a:off x="5718706" y="2376386"/>
              <a:ext cx="238393" cy="173573"/>
            </a:xfrm>
            <a:prstGeom prst="rect">
              <a:avLst/>
            </a:prstGeom>
          </p:spPr>
        </p:pic>
        <p:pic>
          <p:nvPicPr>
            <p:cNvPr id="461" name="Picture 460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982858">
              <a:off x="6422121" y="1944180"/>
              <a:ext cx="238393" cy="173573"/>
            </a:xfrm>
            <a:prstGeom prst="rect">
              <a:avLst/>
            </a:prstGeom>
          </p:spPr>
        </p:pic>
        <p:pic>
          <p:nvPicPr>
            <p:cNvPr id="462" name="Picture 461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825771">
              <a:off x="6816702" y="2247958"/>
              <a:ext cx="238393" cy="173573"/>
            </a:xfrm>
            <a:prstGeom prst="rect">
              <a:avLst/>
            </a:prstGeom>
          </p:spPr>
        </p:pic>
        <p:pic>
          <p:nvPicPr>
            <p:cNvPr id="463" name="Picture 46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305778">
              <a:off x="6162577" y="1562064"/>
              <a:ext cx="238393" cy="173573"/>
            </a:xfrm>
            <a:prstGeom prst="rect">
              <a:avLst/>
            </a:prstGeom>
          </p:spPr>
        </p:pic>
        <p:pic>
          <p:nvPicPr>
            <p:cNvPr id="464" name="Picture 463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139364">
              <a:off x="5978644" y="935493"/>
              <a:ext cx="238393" cy="173573"/>
            </a:xfrm>
            <a:prstGeom prst="rect">
              <a:avLst/>
            </a:prstGeom>
          </p:spPr>
        </p:pic>
        <p:pic>
          <p:nvPicPr>
            <p:cNvPr id="465" name="Picture 464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477254">
              <a:off x="7060982" y="1559812"/>
              <a:ext cx="238393" cy="173573"/>
            </a:xfrm>
            <a:prstGeom prst="rect">
              <a:avLst/>
            </a:prstGeom>
          </p:spPr>
        </p:pic>
        <p:pic>
          <p:nvPicPr>
            <p:cNvPr id="466" name="Picture 465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038837">
              <a:off x="6578609" y="971599"/>
              <a:ext cx="238393" cy="173573"/>
            </a:xfrm>
            <a:prstGeom prst="rect">
              <a:avLst/>
            </a:prstGeom>
          </p:spPr>
        </p:pic>
      </p:grpSp>
      <p:grpSp>
        <p:nvGrpSpPr>
          <p:cNvPr id="520" name="Group 519"/>
          <p:cNvGrpSpPr/>
          <p:nvPr/>
        </p:nvGrpSpPr>
        <p:grpSpPr>
          <a:xfrm>
            <a:off x="187934" y="1553686"/>
            <a:ext cx="9893623" cy="1254441"/>
            <a:chOff x="-207763" y="2838412"/>
            <a:chExt cx="10330481" cy="1792059"/>
          </a:xfrm>
        </p:grpSpPr>
        <p:grpSp>
          <p:nvGrpSpPr>
            <p:cNvPr id="42" name="Group 41"/>
            <p:cNvGrpSpPr/>
            <p:nvPr/>
          </p:nvGrpSpPr>
          <p:grpSpPr>
            <a:xfrm>
              <a:off x="8330659" y="3109718"/>
              <a:ext cx="1792059" cy="961109"/>
              <a:chOff x="4101291" y="384149"/>
              <a:chExt cx="1792059" cy="961109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 rot="1130155">
              <a:off x="3053354" y="3205412"/>
              <a:ext cx="1792059" cy="961109"/>
              <a:chOff x="4101291" y="384149"/>
              <a:chExt cx="1792059" cy="961109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-207763" y="3306875"/>
              <a:ext cx="1792059" cy="961109"/>
              <a:chOff x="4101291" y="384149"/>
              <a:chExt cx="1792059" cy="961109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78" name="Group 77"/>
            <p:cNvGrpSpPr/>
            <p:nvPr/>
          </p:nvGrpSpPr>
          <p:grpSpPr>
            <a:xfrm rot="20700177">
              <a:off x="5094603" y="3266926"/>
              <a:ext cx="1792059" cy="961109"/>
              <a:chOff x="4101291" y="384149"/>
              <a:chExt cx="1792059" cy="961109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467" name="Group 466"/>
            <p:cNvGrpSpPr/>
            <p:nvPr/>
          </p:nvGrpSpPr>
          <p:grpSpPr>
            <a:xfrm>
              <a:off x="6938520" y="3403549"/>
              <a:ext cx="1792059" cy="961109"/>
              <a:chOff x="4101291" y="384149"/>
              <a:chExt cx="1792059" cy="961109"/>
            </a:xfrm>
          </p:grpSpPr>
          <p:pic>
            <p:nvPicPr>
              <p:cNvPr id="468" name="Picture 467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69" name="Picture 468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0" name="Picture 469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1" name="Picture 470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2" name="Picture 471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3" name="Picture 472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4" name="Picture 473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5" name="Picture 474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6" name="Picture 475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7" name="Picture 476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8" name="Picture 477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479" name="Group 478"/>
            <p:cNvGrpSpPr/>
            <p:nvPr/>
          </p:nvGrpSpPr>
          <p:grpSpPr>
            <a:xfrm rot="18750063">
              <a:off x="1492813" y="3253887"/>
              <a:ext cx="1792059" cy="961109"/>
              <a:chOff x="4101291" y="384149"/>
              <a:chExt cx="1792059" cy="961109"/>
            </a:xfrm>
          </p:grpSpPr>
          <p:pic>
            <p:nvPicPr>
              <p:cNvPr id="480" name="Picture 479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1" name="Picture 480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2" name="Picture 481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3" name="Picture 482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4" name="Picture 483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5" name="Picture 484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6" name="Picture 485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7" name="Picture 486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8" name="Picture 487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9" name="Picture 488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90" name="Picture 489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-174829" y="2515743"/>
            <a:ext cx="9765302" cy="628601"/>
            <a:chOff x="-439222" y="4312880"/>
            <a:chExt cx="10196495" cy="816364"/>
          </a:xfrm>
        </p:grpSpPr>
        <p:grpSp>
          <p:nvGrpSpPr>
            <p:cNvPr id="90" name="Group 89"/>
            <p:cNvGrpSpPr/>
            <p:nvPr/>
          </p:nvGrpSpPr>
          <p:grpSpPr>
            <a:xfrm>
              <a:off x="5836749" y="4353338"/>
              <a:ext cx="1250081" cy="662270"/>
              <a:chOff x="-1042328" y="2620224"/>
              <a:chExt cx="8333873" cy="4415134"/>
            </a:xfrm>
          </p:grpSpPr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02" name="Group 101"/>
            <p:cNvGrpSpPr/>
            <p:nvPr/>
          </p:nvGrpSpPr>
          <p:grpSpPr>
            <a:xfrm rot="741351">
              <a:off x="7161046" y="4430979"/>
              <a:ext cx="1250081" cy="662270"/>
              <a:chOff x="-1042328" y="2620224"/>
              <a:chExt cx="8333873" cy="4415134"/>
            </a:xfrm>
          </p:grpSpPr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14" name="Group 113"/>
            <p:cNvGrpSpPr/>
            <p:nvPr/>
          </p:nvGrpSpPr>
          <p:grpSpPr>
            <a:xfrm rot="21330815">
              <a:off x="4557358" y="4364591"/>
              <a:ext cx="1250081" cy="662270"/>
              <a:chOff x="-1042328" y="2620224"/>
              <a:chExt cx="8333873" cy="4415134"/>
            </a:xfrm>
          </p:grpSpPr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26" name="Group 125"/>
            <p:cNvGrpSpPr/>
            <p:nvPr/>
          </p:nvGrpSpPr>
          <p:grpSpPr>
            <a:xfrm rot="12307838">
              <a:off x="3270099" y="4362429"/>
              <a:ext cx="1250081" cy="662270"/>
              <a:chOff x="-1042328" y="2620224"/>
              <a:chExt cx="8333873" cy="4415134"/>
            </a:xfrm>
          </p:grpSpPr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38" name="Group 137"/>
            <p:cNvGrpSpPr/>
            <p:nvPr/>
          </p:nvGrpSpPr>
          <p:grpSpPr>
            <a:xfrm rot="729465">
              <a:off x="797498" y="4402498"/>
              <a:ext cx="1250081" cy="662270"/>
              <a:chOff x="-1042328" y="2620224"/>
              <a:chExt cx="8333873" cy="4415134"/>
            </a:xfrm>
          </p:grpSpPr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50" name="Group 149"/>
            <p:cNvGrpSpPr/>
            <p:nvPr/>
          </p:nvGrpSpPr>
          <p:grpSpPr>
            <a:xfrm rot="20860927">
              <a:off x="2112432" y="4413079"/>
              <a:ext cx="1250081" cy="662270"/>
              <a:chOff x="-1042328" y="2620224"/>
              <a:chExt cx="8333873" cy="4415134"/>
            </a:xfrm>
          </p:grpSpPr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491" name="Group 490"/>
            <p:cNvGrpSpPr/>
            <p:nvPr/>
          </p:nvGrpSpPr>
          <p:grpSpPr>
            <a:xfrm rot="741351">
              <a:off x="-439222" y="4312880"/>
              <a:ext cx="1250081" cy="662270"/>
              <a:chOff x="-1042328" y="2620224"/>
              <a:chExt cx="8333873" cy="4415134"/>
            </a:xfrm>
          </p:grpSpPr>
          <p:pic>
            <p:nvPicPr>
              <p:cNvPr id="492" name="Picture 491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3" name="Picture 492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4" name="Picture 493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5" name="Picture 494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6" name="Picture 495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7" name="Picture 496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8" name="Picture 497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9" name="Picture 498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0" name="Picture 499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1" name="Picture 500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2" name="Picture 501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503" name="Group 502"/>
            <p:cNvGrpSpPr/>
            <p:nvPr/>
          </p:nvGrpSpPr>
          <p:grpSpPr>
            <a:xfrm rot="741351">
              <a:off x="8507192" y="4466974"/>
              <a:ext cx="1250081" cy="662270"/>
              <a:chOff x="-1042328" y="2620224"/>
              <a:chExt cx="8333873" cy="4415134"/>
            </a:xfrm>
          </p:grpSpPr>
          <p:pic>
            <p:nvPicPr>
              <p:cNvPr id="504" name="Picture 503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5" name="Picture 504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6" name="Picture 505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7" name="Picture 506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8" name="Picture 507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9" name="Picture 508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0" name="Picture 509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1" name="Picture 510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2" name="Picture 511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3" name="Picture 512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4" name="Picture 513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</p:grpSp>
      <p:sp>
        <p:nvSpPr>
          <p:cNvPr id="516" name="TextBox 515"/>
          <p:cNvSpPr txBox="1"/>
          <p:nvPr/>
        </p:nvSpPr>
        <p:spPr>
          <a:xfrm>
            <a:off x="-14249" y="801621"/>
            <a:ext cx="319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C000">
                    <a:lumMod val="20000"/>
                    <a:lumOff val="80000"/>
                  </a:srgbClr>
                </a:solidFill>
              </a:rPr>
              <a:t>more sediment settles</a:t>
            </a:r>
            <a:endParaRPr lang="en-US" sz="2400" dirty="0">
              <a:solidFill>
                <a:srgbClr val="FFC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17" name="TextBox 516"/>
          <p:cNvSpPr txBox="1"/>
          <p:nvPr/>
        </p:nvSpPr>
        <p:spPr>
          <a:xfrm>
            <a:off x="258366" y="4220261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and becomes rock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22" name="Picture 521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49" y="3492314"/>
            <a:ext cx="9153878" cy="1700908"/>
          </a:xfrm>
          <a:prstGeom prst="rect">
            <a:avLst/>
          </a:prstGeom>
        </p:spPr>
      </p:pic>
      <p:pic>
        <p:nvPicPr>
          <p:cNvPr id="523" name="Picture 522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2498" y="3901582"/>
            <a:ext cx="8293994" cy="1292835"/>
          </a:xfrm>
          <a:custGeom>
            <a:avLst/>
            <a:gdLst>
              <a:gd name="connsiteX0" fmla="*/ 8195625 w 8293994"/>
              <a:gd name="connsiteY0" fmla="*/ 0 h 1292835"/>
              <a:gd name="connsiteX1" fmla="*/ 8293994 w 8293994"/>
              <a:gd name="connsiteY1" fmla="*/ 0 h 1292835"/>
              <a:gd name="connsiteX2" fmla="*/ 8293994 w 8293994"/>
              <a:gd name="connsiteY2" fmla="*/ 1292835 h 1292835"/>
              <a:gd name="connsiteX3" fmla="*/ 0 w 8293994"/>
              <a:gd name="connsiteY3" fmla="*/ 1279976 h 1292835"/>
              <a:gd name="connsiteX4" fmla="*/ 1094704 w 8293994"/>
              <a:gd name="connsiteY4" fmla="*/ 1254218 h 1292835"/>
              <a:gd name="connsiteX5" fmla="*/ 1133340 w 8293994"/>
              <a:gd name="connsiteY5" fmla="*/ 1228461 h 1292835"/>
              <a:gd name="connsiteX6" fmla="*/ 1184856 w 8293994"/>
              <a:gd name="connsiteY6" fmla="*/ 1215582 h 1292835"/>
              <a:gd name="connsiteX7" fmla="*/ 1223493 w 8293994"/>
              <a:gd name="connsiteY7" fmla="*/ 1202703 h 1292835"/>
              <a:gd name="connsiteX8" fmla="*/ 1390918 w 8293994"/>
              <a:gd name="connsiteY8" fmla="*/ 1176945 h 1292835"/>
              <a:gd name="connsiteX9" fmla="*/ 1455312 w 8293994"/>
              <a:gd name="connsiteY9" fmla="*/ 1164066 h 1292835"/>
              <a:gd name="connsiteX10" fmla="*/ 1493949 w 8293994"/>
              <a:gd name="connsiteY10" fmla="*/ 1138309 h 1292835"/>
              <a:gd name="connsiteX11" fmla="*/ 1803042 w 8293994"/>
              <a:gd name="connsiteY11" fmla="*/ 1112551 h 1292835"/>
              <a:gd name="connsiteX12" fmla="*/ 2034862 w 8293994"/>
              <a:gd name="connsiteY12" fmla="*/ 1048157 h 1292835"/>
              <a:gd name="connsiteX13" fmla="*/ 2150771 w 8293994"/>
              <a:gd name="connsiteY13" fmla="*/ 1009520 h 1292835"/>
              <a:gd name="connsiteX14" fmla="*/ 2189408 w 8293994"/>
              <a:gd name="connsiteY14" fmla="*/ 983762 h 1292835"/>
              <a:gd name="connsiteX15" fmla="*/ 2240924 w 8293994"/>
              <a:gd name="connsiteY15" fmla="*/ 970883 h 1292835"/>
              <a:gd name="connsiteX16" fmla="*/ 2292439 w 8293994"/>
              <a:gd name="connsiteY16" fmla="*/ 932247 h 1292835"/>
              <a:gd name="connsiteX17" fmla="*/ 2408349 w 8293994"/>
              <a:gd name="connsiteY17" fmla="*/ 854973 h 1292835"/>
              <a:gd name="connsiteX18" fmla="*/ 2446986 w 8293994"/>
              <a:gd name="connsiteY18" fmla="*/ 842095 h 1292835"/>
              <a:gd name="connsiteX19" fmla="*/ 2485622 w 8293994"/>
              <a:gd name="connsiteY19" fmla="*/ 816337 h 1292835"/>
              <a:gd name="connsiteX20" fmla="*/ 2562895 w 8293994"/>
              <a:gd name="connsiteY20" fmla="*/ 764821 h 1292835"/>
              <a:gd name="connsiteX21" fmla="*/ 2601532 w 8293994"/>
              <a:gd name="connsiteY21" fmla="*/ 739064 h 1292835"/>
              <a:gd name="connsiteX22" fmla="*/ 2678805 w 8293994"/>
              <a:gd name="connsiteY22" fmla="*/ 687548 h 1292835"/>
              <a:gd name="connsiteX23" fmla="*/ 2756079 w 8293994"/>
              <a:gd name="connsiteY23" fmla="*/ 610275 h 1292835"/>
              <a:gd name="connsiteX24" fmla="*/ 2846231 w 8293994"/>
              <a:gd name="connsiteY24" fmla="*/ 584517 h 1292835"/>
              <a:gd name="connsiteX25" fmla="*/ 2884867 w 8293994"/>
              <a:gd name="connsiteY25" fmla="*/ 571638 h 1292835"/>
              <a:gd name="connsiteX26" fmla="*/ 3039414 w 8293994"/>
              <a:gd name="connsiteY26" fmla="*/ 533002 h 1292835"/>
              <a:gd name="connsiteX27" fmla="*/ 3116687 w 8293994"/>
              <a:gd name="connsiteY27" fmla="*/ 520123 h 1292835"/>
              <a:gd name="connsiteX28" fmla="*/ 3219718 w 8293994"/>
              <a:gd name="connsiteY28" fmla="*/ 507244 h 1292835"/>
              <a:gd name="connsiteX29" fmla="*/ 3258355 w 8293994"/>
              <a:gd name="connsiteY29" fmla="*/ 494365 h 1292835"/>
              <a:gd name="connsiteX30" fmla="*/ 3309870 w 8293994"/>
              <a:gd name="connsiteY30" fmla="*/ 481486 h 1292835"/>
              <a:gd name="connsiteX31" fmla="*/ 3400022 w 8293994"/>
              <a:gd name="connsiteY31" fmla="*/ 442849 h 1292835"/>
              <a:gd name="connsiteX32" fmla="*/ 3863662 w 8293994"/>
              <a:gd name="connsiteY32" fmla="*/ 391334 h 1292835"/>
              <a:gd name="connsiteX33" fmla="*/ 3979571 w 8293994"/>
              <a:gd name="connsiteY33" fmla="*/ 326940 h 1292835"/>
              <a:gd name="connsiteX34" fmla="*/ 4056845 w 8293994"/>
              <a:gd name="connsiteY34" fmla="*/ 262545 h 1292835"/>
              <a:gd name="connsiteX35" fmla="*/ 4597757 w 8293994"/>
              <a:gd name="connsiteY35" fmla="*/ 249666 h 1292835"/>
              <a:gd name="connsiteX36" fmla="*/ 4636394 w 8293994"/>
              <a:gd name="connsiteY36" fmla="*/ 236788 h 1292835"/>
              <a:gd name="connsiteX37" fmla="*/ 4752304 w 8293994"/>
              <a:gd name="connsiteY37" fmla="*/ 211030 h 1292835"/>
              <a:gd name="connsiteX38" fmla="*/ 4855335 w 8293994"/>
              <a:gd name="connsiteY38" fmla="*/ 198151 h 1292835"/>
              <a:gd name="connsiteX39" fmla="*/ 4971245 w 8293994"/>
              <a:gd name="connsiteY39" fmla="*/ 185272 h 1292835"/>
              <a:gd name="connsiteX40" fmla="*/ 5022760 w 8293994"/>
              <a:gd name="connsiteY40" fmla="*/ 172393 h 1292835"/>
              <a:gd name="connsiteX41" fmla="*/ 5331853 w 8293994"/>
              <a:gd name="connsiteY41" fmla="*/ 159514 h 1292835"/>
              <a:gd name="connsiteX42" fmla="*/ 5422005 w 8293994"/>
              <a:gd name="connsiteY42" fmla="*/ 133757 h 1292835"/>
              <a:gd name="connsiteX43" fmla="*/ 5499279 w 8293994"/>
              <a:gd name="connsiteY43" fmla="*/ 120878 h 1292835"/>
              <a:gd name="connsiteX44" fmla="*/ 5718219 w 8293994"/>
              <a:gd name="connsiteY44" fmla="*/ 107999 h 1292835"/>
              <a:gd name="connsiteX45" fmla="*/ 5937160 w 8293994"/>
              <a:gd name="connsiteY45" fmla="*/ 133757 h 1292835"/>
              <a:gd name="connsiteX46" fmla="*/ 6027312 w 8293994"/>
              <a:gd name="connsiteY46" fmla="*/ 120878 h 1292835"/>
              <a:gd name="connsiteX47" fmla="*/ 6400800 w 8293994"/>
              <a:gd name="connsiteY47" fmla="*/ 107999 h 1292835"/>
              <a:gd name="connsiteX48" fmla="*/ 6774287 w 8293994"/>
              <a:gd name="connsiteY48" fmla="*/ 82241 h 1292835"/>
              <a:gd name="connsiteX49" fmla="*/ 6825802 w 8293994"/>
              <a:gd name="connsiteY49" fmla="*/ 95120 h 1292835"/>
              <a:gd name="connsiteX50" fmla="*/ 6967470 w 8293994"/>
              <a:gd name="connsiteY50" fmla="*/ 107999 h 1292835"/>
              <a:gd name="connsiteX51" fmla="*/ 7018986 w 8293994"/>
              <a:gd name="connsiteY51" fmla="*/ 120878 h 1292835"/>
              <a:gd name="connsiteX52" fmla="*/ 7134895 w 8293994"/>
              <a:gd name="connsiteY52" fmla="*/ 133757 h 1292835"/>
              <a:gd name="connsiteX53" fmla="*/ 7173532 w 8293994"/>
              <a:gd name="connsiteY53" fmla="*/ 120878 h 1292835"/>
              <a:gd name="connsiteX54" fmla="*/ 7250805 w 8293994"/>
              <a:gd name="connsiteY54" fmla="*/ 95120 h 1292835"/>
              <a:gd name="connsiteX55" fmla="*/ 7289442 w 8293994"/>
              <a:gd name="connsiteY55" fmla="*/ 69362 h 1292835"/>
              <a:gd name="connsiteX56" fmla="*/ 7328079 w 8293994"/>
              <a:gd name="connsiteY56" fmla="*/ 56483 h 1292835"/>
              <a:gd name="connsiteX57" fmla="*/ 7418231 w 8293994"/>
              <a:gd name="connsiteY57" fmla="*/ 43604 h 1292835"/>
              <a:gd name="connsiteX58" fmla="*/ 7585656 w 8293994"/>
              <a:gd name="connsiteY58" fmla="*/ 17847 h 1292835"/>
              <a:gd name="connsiteX59" fmla="*/ 7624293 w 8293994"/>
              <a:gd name="connsiteY59" fmla="*/ 43604 h 1292835"/>
              <a:gd name="connsiteX60" fmla="*/ 7765960 w 8293994"/>
              <a:gd name="connsiteY60" fmla="*/ 56483 h 1292835"/>
              <a:gd name="connsiteX61" fmla="*/ 7817476 w 8293994"/>
              <a:gd name="connsiteY61" fmla="*/ 69362 h 1292835"/>
              <a:gd name="connsiteX62" fmla="*/ 7959143 w 8293994"/>
              <a:gd name="connsiteY62" fmla="*/ 82241 h 1292835"/>
              <a:gd name="connsiteX63" fmla="*/ 7997780 w 8293994"/>
              <a:gd name="connsiteY63" fmla="*/ 69362 h 1292835"/>
              <a:gd name="connsiteX64" fmla="*/ 8075053 w 8293994"/>
              <a:gd name="connsiteY64" fmla="*/ 56483 h 1292835"/>
              <a:gd name="connsiteX65" fmla="*/ 8113690 w 8293994"/>
              <a:gd name="connsiteY65" fmla="*/ 30726 h 129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293994" h="1292835">
                <a:moveTo>
                  <a:pt x="8195625" y="0"/>
                </a:moveTo>
                <a:lnTo>
                  <a:pt x="8293994" y="0"/>
                </a:lnTo>
                <a:lnTo>
                  <a:pt x="8293994" y="1292835"/>
                </a:lnTo>
                <a:lnTo>
                  <a:pt x="0" y="1279976"/>
                </a:lnTo>
                <a:lnTo>
                  <a:pt x="1094704" y="1254218"/>
                </a:lnTo>
                <a:cubicBezTo>
                  <a:pt x="1094704" y="1254218"/>
                  <a:pt x="1119113" y="1234558"/>
                  <a:pt x="1133340" y="1228461"/>
                </a:cubicBezTo>
                <a:cubicBezTo>
                  <a:pt x="1149609" y="1221489"/>
                  <a:pt x="1167837" y="1220445"/>
                  <a:pt x="1184856" y="1215582"/>
                </a:cubicBezTo>
                <a:cubicBezTo>
                  <a:pt x="1197909" y="1211852"/>
                  <a:pt x="1210614" y="1206996"/>
                  <a:pt x="1223493" y="1202703"/>
                </a:cubicBezTo>
                <a:cubicBezTo>
                  <a:pt x="1506263" y="1174426"/>
                  <a:pt x="1267149" y="1207887"/>
                  <a:pt x="1390918" y="1176945"/>
                </a:cubicBezTo>
                <a:cubicBezTo>
                  <a:pt x="1412154" y="1171636"/>
                  <a:pt x="1434816" y="1171752"/>
                  <a:pt x="1455312" y="1164066"/>
                </a:cubicBezTo>
                <a:cubicBezTo>
                  <a:pt x="1469805" y="1158631"/>
                  <a:pt x="1478590" y="1140229"/>
                  <a:pt x="1493949" y="1138309"/>
                </a:cubicBezTo>
                <a:cubicBezTo>
                  <a:pt x="1883453" y="1089622"/>
                  <a:pt x="1662915" y="1159260"/>
                  <a:pt x="1803042" y="1112551"/>
                </a:cubicBezTo>
                <a:cubicBezTo>
                  <a:pt x="1988438" y="1097101"/>
                  <a:pt x="1914576" y="1128346"/>
                  <a:pt x="2034862" y="1048157"/>
                </a:cubicBezTo>
                <a:cubicBezTo>
                  <a:pt x="2068749" y="1025566"/>
                  <a:pt x="2113178" y="1025184"/>
                  <a:pt x="2150771" y="1009520"/>
                </a:cubicBezTo>
                <a:cubicBezTo>
                  <a:pt x="2165059" y="1003567"/>
                  <a:pt x="2176529" y="992348"/>
                  <a:pt x="2189408" y="983762"/>
                </a:cubicBezTo>
                <a:cubicBezTo>
                  <a:pt x="2206580" y="979469"/>
                  <a:pt x="2225092" y="978799"/>
                  <a:pt x="2240924" y="970883"/>
                </a:cubicBezTo>
                <a:cubicBezTo>
                  <a:pt x="2260122" y="961284"/>
                  <a:pt x="2275267" y="945126"/>
                  <a:pt x="2292439" y="932247"/>
                </a:cubicBezTo>
                <a:cubicBezTo>
                  <a:pt x="2329588" y="904386"/>
                  <a:pt x="2368239" y="878370"/>
                  <a:pt x="2408349" y="854973"/>
                </a:cubicBezTo>
                <a:cubicBezTo>
                  <a:pt x="2420075" y="848133"/>
                  <a:pt x="2434844" y="848166"/>
                  <a:pt x="2446986" y="842095"/>
                </a:cubicBezTo>
                <a:cubicBezTo>
                  <a:pt x="2460830" y="835173"/>
                  <a:pt x="2472743" y="824923"/>
                  <a:pt x="2485622" y="816337"/>
                </a:cubicBezTo>
                <a:cubicBezTo>
                  <a:pt x="2541538" y="797698"/>
                  <a:pt x="2514660" y="813058"/>
                  <a:pt x="2562895" y="764821"/>
                </a:cubicBezTo>
                <a:cubicBezTo>
                  <a:pt x="2573840" y="753876"/>
                  <a:pt x="2588653" y="747650"/>
                  <a:pt x="2601532" y="739064"/>
                </a:cubicBezTo>
                <a:lnTo>
                  <a:pt x="2678805" y="687548"/>
                </a:lnTo>
                <a:cubicBezTo>
                  <a:pt x="2709114" y="667342"/>
                  <a:pt x="2730321" y="636033"/>
                  <a:pt x="2756079" y="610275"/>
                </a:cubicBezTo>
                <a:cubicBezTo>
                  <a:pt x="2848714" y="579396"/>
                  <a:pt x="2733032" y="616860"/>
                  <a:pt x="2846231" y="584517"/>
                </a:cubicBezTo>
                <a:cubicBezTo>
                  <a:pt x="2859284" y="580788"/>
                  <a:pt x="2871511" y="574066"/>
                  <a:pt x="2884867" y="571638"/>
                </a:cubicBezTo>
                <a:cubicBezTo>
                  <a:pt x="3028751" y="545477"/>
                  <a:pt x="2944847" y="580284"/>
                  <a:pt x="3039414" y="533002"/>
                </a:cubicBezTo>
                <a:cubicBezTo>
                  <a:pt x="3065172" y="528709"/>
                  <a:pt x="3090836" y="523816"/>
                  <a:pt x="3116687" y="520123"/>
                </a:cubicBezTo>
                <a:cubicBezTo>
                  <a:pt x="3150950" y="515228"/>
                  <a:pt x="3185665" y="513435"/>
                  <a:pt x="3219718" y="507244"/>
                </a:cubicBezTo>
                <a:cubicBezTo>
                  <a:pt x="3233075" y="504815"/>
                  <a:pt x="3245302" y="498095"/>
                  <a:pt x="3258355" y="494365"/>
                </a:cubicBezTo>
                <a:cubicBezTo>
                  <a:pt x="3275374" y="489502"/>
                  <a:pt x="3293297" y="487701"/>
                  <a:pt x="3309870" y="481486"/>
                </a:cubicBezTo>
                <a:cubicBezTo>
                  <a:pt x="3328357" y="474553"/>
                  <a:pt x="3375112" y="444195"/>
                  <a:pt x="3400022" y="442849"/>
                </a:cubicBezTo>
                <a:cubicBezTo>
                  <a:pt x="3861102" y="417926"/>
                  <a:pt x="3756086" y="552699"/>
                  <a:pt x="3863662" y="391334"/>
                </a:cubicBezTo>
                <a:cubicBezTo>
                  <a:pt x="3916130" y="373844"/>
                  <a:pt x="3926431" y="374175"/>
                  <a:pt x="3979571" y="326940"/>
                </a:cubicBezTo>
                <a:cubicBezTo>
                  <a:pt x="4063779" y="252088"/>
                  <a:pt x="3974174" y="290102"/>
                  <a:pt x="4056845" y="262545"/>
                </a:cubicBezTo>
                <a:cubicBezTo>
                  <a:pt x="4237149" y="258252"/>
                  <a:pt x="4417580" y="257674"/>
                  <a:pt x="4597757" y="249666"/>
                </a:cubicBezTo>
                <a:cubicBezTo>
                  <a:pt x="4611319" y="249063"/>
                  <a:pt x="4623341" y="240517"/>
                  <a:pt x="4636394" y="236788"/>
                </a:cubicBezTo>
                <a:cubicBezTo>
                  <a:pt x="4666310" y="228241"/>
                  <a:pt x="4723528" y="215457"/>
                  <a:pt x="4752304" y="211030"/>
                </a:cubicBezTo>
                <a:cubicBezTo>
                  <a:pt x="4786512" y="205767"/>
                  <a:pt x="4820961" y="202195"/>
                  <a:pt x="4855335" y="198151"/>
                </a:cubicBezTo>
                <a:cubicBezTo>
                  <a:pt x="4893943" y="193609"/>
                  <a:pt x="4932823" y="191183"/>
                  <a:pt x="4971245" y="185272"/>
                </a:cubicBezTo>
                <a:cubicBezTo>
                  <a:pt x="4988739" y="182581"/>
                  <a:pt x="5005588" y="176686"/>
                  <a:pt x="5022760" y="172393"/>
                </a:cubicBezTo>
                <a:cubicBezTo>
                  <a:pt x="5125791" y="168100"/>
                  <a:pt x="5228995" y="166861"/>
                  <a:pt x="5331853" y="159514"/>
                </a:cubicBezTo>
                <a:cubicBezTo>
                  <a:pt x="5373184" y="156562"/>
                  <a:pt x="5384488" y="142094"/>
                  <a:pt x="5422005" y="133757"/>
                </a:cubicBezTo>
                <a:cubicBezTo>
                  <a:pt x="5447497" y="128092"/>
                  <a:pt x="5473264" y="123140"/>
                  <a:pt x="5499279" y="120878"/>
                </a:cubicBezTo>
                <a:cubicBezTo>
                  <a:pt x="5572110" y="114545"/>
                  <a:pt x="5645239" y="112292"/>
                  <a:pt x="5718219" y="107999"/>
                </a:cubicBezTo>
                <a:cubicBezTo>
                  <a:pt x="5740869" y="110830"/>
                  <a:pt x="5920459" y="133757"/>
                  <a:pt x="5937160" y="133757"/>
                </a:cubicBezTo>
                <a:cubicBezTo>
                  <a:pt x="5967516" y="133757"/>
                  <a:pt x="5997261" y="125171"/>
                  <a:pt x="6027312" y="120878"/>
                </a:cubicBezTo>
                <a:cubicBezTo>
                  <a:pt x="6151808" y="116585"/>
                  <a:pt x="6276385" y="114220"/>
                  <a:pt x="6400800" y="107999"/>
                </a:cubicBezTo>
                <a:cubicBezTo>
                  <a:pt x="6608471" y="97615"/>
                  <a:pt x="6513193" y="82241"/>
                  <a:pt x="6774287" y="82241"/>
                </a:cubicBezTo>
                <a:cubicBezTo>
                  <a:pt x="6791987" y="82241"/>
                  <a:pt x="6808630" y="90827"/>
                  <a:pt x="6825802" y="95120"/>
                </a:cubicBezTo>
                <a:cubicBezTo>
                  <a:pt x="6873025" y="99413"/>
                  <a:pt x="6920469" y="101732"/>
                  <a:pt x="6967470" y="107999"/>
                </a:cubicBezTo>
                <a:cubicBezTo>
                  <a:pt x="6985015" y="110338"/>
                  <a:pt x="7001491" y="118186"/>
                  <a:pt x="7018986" y="120878"/>
                </a:cubicBezTo>
                <a:cubicBezTo>
                  <a:pt x="7057408" y="126789"/>
                  <a:pt x="7096259" y="129464"/>
                  <a:pt x="7134895" y="133757"/>
                </a:cubicBezTo>
                <a:lnTo>
                  <a:pt x="7173532" y="120878"/>
                </a:lnTo>
                <a:cubicBezTo>
                  <a:pt x="7199290" y="112292"/>
                  <a:pt x="7225994" y="106147"/>
                  <a:pt x="7250805" y="95120"/>
                </a:cubicBezTo>
                <a:cubicBezTo>
                  <a:pt x="7264950" y="88833"/>
                  <a:pt x="7275597" y="76284"/>
                  <a:pt x="7289442" y="69362"/>
                </a:cubicBezTo>
                <a:cubicBezTo>
                  <a:pt x="7301584" y="63291"/>
                  <a:pt x="7315200" y="60776"/>
                  <a:pt x="7328079" y="56483"/>
                </a:cubicBezTo>
                <a:cubicBezTo>
                  <a:pt x="7358130" y="52190"/>
                  <a:pt x="7388465" y="49557"/>
                  <a:pt x="7418231" y="43604"/>
                </a:cubicBezTo>
                <a:cubicBezTo>
                  <a:pt x="7507499" y="25751"/>
                  <a:pt x="7412526" y="4530"/>
                  <a:pt x="7585656" y="17847"/>
                </a:cubicBezTo>
                <a:cubicBezTo>
                  <a:pt x="7601089" y="19034"/>
                  <a:pt x="7611414" y="35018"/>
                  <a:pt x="7624293" y="43604"/>
                </a:cubicBezTo>
                <a:cubicBezTo>
                  <a:pt x="7671515" y="47897"/>
                  <a:pt x="7718959" y="50216"/>
                  <a:pt x="7765960" y="56483"/>
                </a:cubicBezTo>
                <a:cubicBezTo>
                  <a:pt x="7783505" y="58822"/>
                  <a:pt x="7799931" y="67023"/>
                  <a:pt x="7817476" y="69362"/>
                </a:cubicBezTo>
                <a:cubicBezTo>
                  <a:pt x="7864477" y="75629"/>
                  <a:pt x="7911921" y="77948"/>
                  <a:pt x="7959143" y="82241"/>
                </a:cubicBezTo>
                <a:cubicBezTo>
                  <a:pt x="7972022" y="77948"/>
                  <a:pt x="7984528" y="72307"/>
                  <a:pt x="7997780" y="69362"/>
                </a:cubicBezTo>
                <a:cubicBezTo>
                  <a:pt x="8023271" y="63697"/>
                  <a:pt x="8050280" y="64741"/>
                  <a:pt x="8075053" y="56483"/>
                </a:cubicBezTo>
                <a:cubicBezTo>
                  <a:pt x="8089737" y="51588"/>
                  <a:pt x="8099599" y="37131"/>
                  <a:pt x="8113690" y="30726"/>
                </a:cubicBezTo>
                <a:close/>
              </a:path>
            </a:pathLst>
          </a:custGeom>
          <a:ln>
            <a:noFill/>
          </a:ln>
        </p:spPr>
      </p:pic>
      <p:grpSp>
        <p:nvGrpSpPr>
          <p:cNvPr id="518" name="Group 517"/>
          <p:cNvGrpSpPr/>
          <p:nvPr/>
        </p:nvGrpSpPr>
        <p:grpSpPr>
          <a:xfrm>
            <a:off x="36273" y="3073520"/>
            <a:ext cx="8852331" cy="931789"/>
            <a:chOff x="-36936" y="4920906"/>
            <a:chExt cx="9243212" cy="1210115"/>
          </a:xfrm>
        </p:grpSpPr>
        <p:grpSp>
          <p:nvGrpSpPr>
            <p:cNvPr id="309" name="Group 308"/>
            <p:cNvGrpSpPr/>
            <p:nvPr/>
          </p:nvGrpSpPr>
          <p:grpSpPr>
            <a:xfrm rot="237095">
              <a:off x="115464" y="5347525"/>
              <a:ext cx="4623905" cy="783496"/>
              <a:chOff x="3715215" y="5213331"/>
              <a:chExt cx="4623905" cy="783496"/>
            </a:xfrm>
          </p:grpSpPr>
          <p:grpSp>
            <p:nvGrpSpPr>
              <p:cNvPr id="310" name="Group 309"/>
              <p:cNvGrpSpPr/>
              <p:nvPr/>
            </p:nvGrpSpPr>
            <p:grpSpPr>
              <a:xfrm rot="596690">
                <a:off x="5977744" y="5263810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71" name="Picture 37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2" name="Picture 37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3" name="Picture 372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4" name="Picture 37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5" name="Picture 37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6" name="Picture 37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7" name="Picture 37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8" name="Picture 37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9" name="Picture 378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80" name="Picture 379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81" name="Picture 38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1" name="Group 310"/>
              <p:cNvGrpSpPr/>
              <p:nvPr/>
            </p:nvGrpSpPr>
            <p:grpSpPr>
              <a:xfrm rot="20367081">
                <a:off x="7378206" y="5236037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60" name="Picture 35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1" name="Picture 36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2" name="Picture 361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3" name="Picture 36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4" name="Picture 36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5" name="Picture 36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6" name="Picture 36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7" name="Picture 36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8" name="Picture 367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9" name="Picture 368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0" name="Picture 36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2" name="Group 311"/>
              <p:cNvGrpSpPr/>
              <p:nvPr/>
            </p:nvGrpSpPr>
            <p:grpSpPr>
              <a:xfrm>
                <a:off x="4518789" y="5387819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49" name="Picture 34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0" name="Picture 34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1" name="Picture 350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2" name="Picture 35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3" name="Picture 35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4" name="Picture 35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5" name="Picture 35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6" name="Picture 35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7" name="Picture 356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8" name="Picture 357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9" name="Picture 35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3" name="Group 312"/>
              <p:cNvGrpSpPr/>
              <p:nvPr/>
            </p:nvGrpSpPr>
            <p:grpSpPr>
              <a:xfrm rot="10800000">
                <a:off x="3715215" y="5407454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38" name="Picture 33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9" name="Picture 33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0" name="Picture 339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1" name="Picture 34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2" name="Picture 34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3" name="Picture 34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4" name="Picture 34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5" name="Picture 34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6" name="Picture 345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7" name="Picture 346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8" name="Picture 34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4" name="Group 313"/>
              <p:cNvGrpSpPr/>
              <p:nvPr/>
            </p:nvGrpSpPr>
            <p:grpSpPr>
              <a:xfrm rot="10800000">
                <a:off x="5236301" y="5365288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27" name="Picture 32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8" name="Picture 32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9" name="Picture 328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0" name="Picture 32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1" name="Picture 33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2" name="Picture 33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3" name="Picture 33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4" name="Picture 33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5" name="Picture 334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6" name="Picture 335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7" name="Picture 33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5" name="Group 314"/>
              <p:cNvGrpSpPr/>
              <p:nvPr/>
            </p:nvGrpSpPr>
            <p:grpSpPr>
              <a:xfrm>
                <a:off x="6610702" y="5213331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16" name="Picture 31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17" name="Picture 31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18" name="Picture 317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19" name="Picture 31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0" name="Picture 31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1" name="Picture 32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2" name="Picture 32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3" name="Picture 32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4" name="Picture 323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5" name="Picture 324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6" name="Picture 32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82" name="Group 381"/>
            <p:cNvGrpSpPr/>
            <p:nvPr/>
          </p:nvGrpSpPr>
          <p:grpSpPr>
            <a:xfrm rot="237095">
              <a:off x="4582371" y="5330886"/>
              <a:ext cx="4623905" cy="783496"/>
              <a:chOff x="3715215" y="5213331"/>
              <a:chExt cx="4623905" cy="783496"/>
            </a:xfrm>
          </p:grpSpPr>
          <p:grpSp>
            <p:nvGrpSpPr>
              <p:cNvPr id="383" name="Group 382"/>
              <p:cNvGrpSpPr/>
              <p:nvPr/>
            </p:nvGrpSpPr>
            <p:grpSpPr>
              <a:xfrm rot="596690">
                <a:off x="5977744" y="5263810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44" name="Picture 44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5" name="Picture 44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6" name="Picture 445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7" name="Picture 44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8" name="Picture 44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9" name="Picture 44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213912" y="3062185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0" name="Picture 44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1" name="Picture 45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2" name="Picture 451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3" name="Picture 452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4" name="Picture 45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4" name="Group 383"/>
              <p:cNvGrpSpPr/>
              <p:nvPr/>
            </p:nvGrpSpPr>
            <p:grpSpPr>
              <a:xfrm rot="20367081">
                <a:off x="7378206" y="5236037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33" name="Picture 43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4" name="Picture 43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5" name="Picture 434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6" name="Picture 43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7" name="Picture 43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8" name="Picture 43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9" name="Picture 43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0" name="Picture 43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1" name="Picture 440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2" name="Picture 441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3" name="Picture 44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5" name="Group 384"/>
              <p:cNvGrpSpPr/>
              <p:nvPr/>
            </p:nvGrpSpPr>
            <p:grpSpPr>
              <a:xfrm>
                <a:off x="4518789" y="5387819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22" name="Picture 42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3" name="Picture 42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4" name="Picture 423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5" name="Picture 42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6" name="Picture 42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7" name="Picture 42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8" name="Picture 42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9" name="Picture 42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0" name="Picture 429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1" name="Picture 430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2" name="Picture 43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6" name="Group 385"/>
              <p:cNvGrpSpPr/>
              <p:nvPr/>
            </p:nvGrpSpPr>
            <p:grpSpPr>
              <a:xfrm rot="10800000">
                <a:off x="3715215" y="5407454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11" name="Picture 41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2" name="Picture 41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3" name="Picture 412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4" name="Picture 41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5" name="Picture 41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6" name="Picture 41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7" name="Picture 41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8" name="Picture 41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9" name="Picture 418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0" name="Picture 419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1" name="Picture 42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7" name="Group 386"/>
              <p:cNvGrpSpPr/>
              <p:nvPr/>
            </p:nvGrpSpPr>
            <p:grpSpPr>
              <a:xfrm rot="10800000">
                <a:off x="5236301" y="5365288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00" name="Picture 39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1" name="Picture 40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2" name="Picture 401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3" name="Picture 40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4" name="Picture 40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5" name="Picture 40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6" name="Picture 40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7" name="Picture 40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8" name="Picture 407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9" name="Picture 408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0" name="Picture 40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8" name="Group 387"/>
              <p:cNvGrpSpPr/>
              <p:nvPr/>
            </p:nvGrpSpPr>
            <p:grpSpPr>
              <a:xfrm>
                <a:off x="6610702" y="5213331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89" name="Picture 38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0" name="Picture 38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1" name="Picture 390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2" name="Picture 39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3" name="Picture 39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4" name="Picture 39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5" name="Picture 39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6" name="Picture 39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7" name="Picture 396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8" name="Picture 397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9" name="Picture 39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 rot="237095">
              <a:off x="-36936" y="4937545"/>
              <a:ext cx="4623905" cy="783496"/>
              <a:chOff x="3715215" y="5213331"/>
              <a:chExt cx="4623905" cy="783496"/>
            </a:xfrm>
          </p:grpSpPr>
          <p:grpSp>
            <p:nvGrpSpPr>
              <p:cNvPr id="163" name="Group 162"/>
              <p:cNvGrpSpPr/>
              <p:nvPr/>
            </p:nvGrpSpPr>
            <p:grpSpPr>
              <a:xfrm rot="596690">
                <a:off x="5977744" y="5263810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24" name="Picture 22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5" name="Picture 22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6" name="Picture 225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7" name="Picture 22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8" name="Picture 22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9" name="Picture 22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0" name="Picture 22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1" name="Picture 23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2" name="Picture 231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3" name="Picture 232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4" name="Group 163"/>
              <p:cNvGrpSpPr/>
              <p:nvPr/>
            </p:nvGrpSpPr>
            <p:grpSpPr>
              <a:xfrm rot="20367081">
                <a:off x="7378206" y="5236037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13" name="Picture 21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4" name="Picture 21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5" name="Picture 214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6" name="Picture 21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7" name="Picture 21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8" name="Picture 21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9" name="Picture 21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0" name="Picture 21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1" name="Picture 220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2" name="Picture 221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3" name="Picture 22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5" name="Group 164"/>
              <p:cNvGrpSpPr/>
              <p:nvPr/>
            </p:nvGrpSpPr>
            <p:grpSpPr>
              <a:xfrm>
                <a:off x="4518789" y="5387819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02" name="Picture 20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3" name="Picture 20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4" name="Picture 203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5" name="Picture 20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6" name="Picture 20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7" name="Picture 20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8" name="Picture 20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9" name="Picture 20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0" name="Picture 209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1" name="Picture 210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2" name="Picture 21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6" name="Group 165"/>
              <p:cNvGrpSpPr/>
              <p:nvPr/>
            </p:nvGrpSpPr>
            <p:grpSpPr>
              <a:xfrm rot="10800000">
                <a:off x="3715215" y="5407454"/>
                <a:ext cx="960914" cy="589373"/>
                <a:chOff x="1770111" y="2829470"/>
                <a:chExt cx="960914" cy="589373"/>
              </a:xfrm>
            </p:grpSpPr>
            <p:pic>
              <p:nvPicPr>
                <p:cNvPr id="191" name="Picture 19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2" name="Picture 19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3" name="Picture 192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4" name="Picture 19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5" name="Picture 19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6" name="Picture 19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7" name="Picture 19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8" name="Picture 19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9" name="Picture 198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0" name="Picture 199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1" name="Picture 20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7" name="Group 166"/>
              <p:cNvGrpSpPr/>
              <p:nvPr/>
            </p:nvGrpSpPr>
            <p:grpSpPr>
              <a:xfrm rot="10800000">
                <a:off x="5236301" y="5365288"/>
                <a:ext cx="960914" cy="589373"/>
                <a:chOff x="1770111" y="2829470"/>
                <a:chExt cx="960914" cy="589373"/>
              </a:xfrm>
            </p:grpSpPr>
            <p:pic>
              <p:nvPicPr>
                <p:cNvPr id="180" name="Picture 17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1" name="Picture 18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2" name="Picture 181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3" name="Picture 18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4" name="Picture 18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5" name="Picture 18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6" name="Picture 18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7" name="Picture 18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8" name="Picture 187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9" name="Picture 188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0" name="Picture 18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8" name="Group 167"/>
              <p:cNvGrpSpPr/>
              <p:nvPr/>
            </p:nvGrpSpPr>
            <p:grpSpPr>
              <a:xfrm>
                <a:off x="6610702" y="5213331"/>
                <a:ext cx="960914" cy="589373"/>
                <a:chOff x="1770111" y="2829470"/>
                <a:chExt cx="960914" cy="589373"/>
              </a:xfrm>
            </p:grpSpPr>
            <p:pic>
              <p:nvPicPr>
                <p:cNvPr id="169" name="Picture 16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0" name="Picture 16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1" name="Picture 170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2" name="Picture 17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3" name="Picture 17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4" name="Picture 17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5" name="Picture 17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6" name="Picture 17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7" name="Picture 176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8" name="Picture 177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9" name="Picture 17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35" name="Group 234"/>
            <p:cNvGrpSpPr/>
            <p:nvPr/>
          </p:nvGrpSpPr>
          <p:grpSpPr>
            <a:xfrm rot="237095">
              <a:off x="4429971" y="4920906"/>
              <a:ext cx="4623905" cy="783496"/>
              <a:chOff x="3715215" y="5213331"/>
              <a:chExt cx="4623905" cy="783496"/>
            </a:xfrm>
          </p:grpSpPr>
          <p:grpSp>
            <p:nvGrpSpPr>
              <p:cNvPr id="236" name="Group 235"/>
              <p:cNvGrpSpPr/>
              <p:nvPr/>
            </p:nvGrpSpPr>
            <p:grpSpPr>
              <a:xfrm rot="596690">
                <a:off x="5977744" y="5263810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97" name="Picture 29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8" name="Picture 29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9" name="Picture 298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0" name="Picture 29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1" name="Picture 30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2" name="Picture 30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3" name="Picture 30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4" name="Picture 30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5" name="Picture 304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6" name="Picture 305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7" name="Picture 30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37" name="Group 236"/>
              <p:cNvGrpSpPr/>
              <p:nvPr/>
            </p:nvGrpSpPr>
            <p:grpSpPr>
              <a:xfrm rot="20367081">
                <a:off x="7378206" y="5236037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86" name="Picture 28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7" name="Picture 28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8" name="Picture 287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9" name="Picture 28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0" name="Picture 28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1" name="Picture 29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2" name="Picture 29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3" name="Picture 29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4" name="Picture 293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5" name="Picture 294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6" name="Picture 29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38" name="Group 237"/>
              <p:cNvGrpSpPr/>
              <p:nvPr/>
            </p:nvGrpSpPr>
            <p:grpSpPr>
              <a:xfrm>
                <a:off x="4518789" y="5387819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75" name="Picture 27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6" name="Picture 27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7" name="Picture 276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8" name="Picture 27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9" name="Picture 27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0" name="Picture 27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1" name="Picture 28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2" name="Picture 28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3" name="Picture 282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4" name="Picture 283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5" name="Picture 28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39" name="Group 238"/>
              <p:cNvGrpSpPr/>
              <p:nvPr/>
            </p:nvGrpSpPr>
            <p:grpSpPr>
              <a:xfrm rot="10800000">
                <a:off x="3715215" y="5407454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64" name="Picture 26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5" name="Picture 26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7" name="Picture 26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8" name="Picture 26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9" name="Picture 26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0" name="Picture 26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1" name="Picture 270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2" name="Picture 271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3" name="Picture 272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4" name="Picture 27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40" name="Group 239"/>
              <p:cNvGrpSpPr/>
              <p:nvPr/>
            </p:nvGrpSpPr>
            <p:grpSpPr>
              <a:xfrm rot="10800000">
                <a:off x="5236301" y="5365288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53" name="Picture 25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4" name="Picture 253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5" name="Picture 254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6" name="Picture 25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7" name="Picture 25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8" name="Picture 25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9" name="Picture 25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0" name="Picture 259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1" name="Picture 260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2" name="Picture 261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3" name="Picture 26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41" name="Group 240"/>
              <p:cNvGrpSpPr/>
              <p:nvPr/>
            </p:nvGrpSpPr>
            <p:grpSpPr>
              <a:xfrm>
                <a:off x="6610702" y="5213331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42" name="Picture 24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3" name="Picture 24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4" name="Picture 243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5" name="Picture 244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6" name="Picture 245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7" name="Picture 246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8" name="Picture 247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9" name="Picture 248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0" name="Picture 249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1" name="Picture 250"/>
                <p:cNvPicPr>
                  <a:picLocks noChangeAspect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2" name="Picture 251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515" name="Picture 514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877" y="4895175"/>
            <a:ext cx="9150877" cy="1254469"/>
          </a:xfrm>
          <a:custGeom>
            <a:avLst/>
            <a:gdLst>
              <a:gd name="connsiteX0" fmla="*/ 8745277 w 9150877"/>
              <a:gd name="connsiteY0" fmla="*/ 113823 h 1254469"/>
              <a:gd name="connsiteX1" fmla="*/ 8746984 w 9150877"/>
              <a:gd name="connsiteY1" fmla="*/ 115523 h 1254469"/>
              <a:gd name="connsiteX2" fmla="*/ 8746476 w 9150877"/>
              <a:gd name="connsiteY2" fmla="*/ 115055 h 1254469"/>
              <a:gd name="connsiteX3" fmla="*/ 8745277 w 9150877"/>
              <a:gd name="connsiteY3" fmla="*/ 113823 h 1254469"/>
              <a:gd name="connsiteX4" fmla="*/ 9112240 w 9150877"/>
              <a:gd name="connsiteY4" fmla="*/ 0 h 1254469"/>
              <a:gd name="connsiteX5" fmla="*/ 9150877 w 9150877"/>
              <a:gd name="connsiteY5" fmla="*/ 0 h 1254469"/>
              <a:gd name="connsiteX6" fmla="*/ 9137998 w 9150877"/>
              <a:gd name="connsiteY6" fmla="*/ 1254469 h 1254469"/>
              <a:gd name="connsiteX7" fmla="*/ 0 w 9150877"/>
              <a:gd name="connsiteY7" fmla="*/ 1254469 h 1254469"/>
              <a:gd name="connsiteX8" fmla="*/ 0 w 9150877"/>
              <a:gd name="connsiteY8" fmla="*/ 27778 h 1254469"/>
              <a:gd name="connsiteX9" fmla="*/ 71271 w 9150877"/>
              <a:gd name="connsiteY9" fmla="*/ 51553 h 1254469"/>
              <a:gd name="connsiteX10" fmla="*/ 174302 w 9150877"/>
              <a:gd name="connsiteY10" fmla="*/ 68738 h 1254469"/>
              <a:gd name="connsiteX11" fmla="*/ 277333 w 9150877"/>
              <a:gd name="connsiteY11" fmla="*/ 85922 h 1254469"/>
              <a:gd name="connsiteX12" fmla="*/ 328849 w 9150877"/>
              <a:gd name="connsiteY12" fmla="*/ 68738 h 1254469"/>
              <a:gd name="connsiteX13" fmla="*/ 354606 w 9150877"/>
              <a:gd name="connsiteY13" fmla="*/ 120292 h 1254469"/>
              <a:gd name="connsiteX14" fmla="*/ 393243 w 9150877"/>
              <a:gd name="connsiteY14" fmla="*/ 137476 h 1254469"/>
              <a:gd name="connsiteX15" fmla="*/ 534911 w 9150877"/>
              <a:gd name="connsiteY15" fmla="*/ 85922 h 1254469"/>
              <a:gd name="connsiteX16" fmla="*/ 573547 w 9150877"/>
              <a:gd name="connsiteY16" fmla="*/ 120292 h 1254469"/>
              <a:gd name="connsiteX17" fmla="*/ 599305 w 9150877"/>
              <a:gd name="connsiteY17" fmla="*/ 171844 h 1254469"/>
              <a:gd name="connsiteX18" fmla="*/ 676578 w 9150877"/>
              <a:gd name="connsiteY18" fmla="*/ 189029 h 1254469"/>
              <a:gd name="connsiteX19" fmla="*/ 715215 w 9150877"/>
              <a:gd name="connsiteY19" fmla="*/ 171844 h 1254469"/>
              <a:gd name="connsiteX20" fmla="*/ 766730 w 9150877"/>
              <a:gd name="connsiteY20" fmla="*/ 137476 h 1254469"/>
              <a:gd name="connsiteX21" fmla="*/ 856883 w 9150877"/>
              <a:gd name="connsiteY21" fmla="*/ 154660 h 1254469"/>
              <a:gd name="connsiteX22" fmla="*/ 998550 w 9150877"/>
              <a:gd name="connsiteY22" fmla="*/ 154660 h 1254469"/>
              <a:gd name="connsiteX23" fmla="*/ 1037187 w 9150877"/>
              <a:gd name="connsiteY23" fmla="*/ 137476 h 1254469"/>
              <a:gd name="connsiteX24" fmla="*/ 1075823 w 9150877"/>
              <a:gd name="connsiteY24" fmla="*/ 137476 h 1254469"/>
              <a:gd name="connsiteX25" fmla="*/ 1165975 w 9150877"/>
              <a:gd name="connsiteY25" fmla="*/ 120292 h 1254469"/>
              <a:gd name="connsiteX26" fmla="*/ 1204612 w 9150877"/>
              <a:gd name="connsiteY26" fmla="*/ 171844 h 1254469"/>
              <a:gd name="connsiteX27" fmla="*/ 1243249 w 9150877"/>
              <a:gd name="connsiteY27" fmla="*/ 189029 h 1254469"/>
              <a:gd name="connsiteX28" fmla="*/ 1333401 w 9150877"/>
              <a:gd name="connsiteY28" fmla="*/ 171844 h 1254469"/>
              <a:gd name="connsiteX29" fmla="*/ 1410674 w 9150877"/>
              <a:gd name="connsiteY29" fmla="*/ 154660 h 1254469"/>
              <a:gd name="connsiteX30" fmla="*/ 1462190 w 9150877"/>
              <a:gd name="connsiteY30" fmla="*/ 120292 h 1254469"/>
              <a:gd name="connsiteX31" fmla="*/ 1500826 w 9150877"/>
              <a:gd name="connsiteY31" fmla="*/ 103107 h 1254469"/>
              <a:gd name="connsiteX32" fmla="*/ 1603857 w 9150877"/>
              <a:gd name="connsiteY32" fmla="*/ 137476 h 1254469"/>
              <a:gd name="connsiteX33" fmla="*/ 1655373 w 9150877"/>
              <a:gd name="connsiteY33" fmla="*/ 171844 h 1254469"/>
              <a:gd name="connsiteX34" fmla="*/ 1719767 w 9150877"/>
              <a:gd name="connsiteY34" fmla="*/ 189029 h 1254469"/>
              <a:gd name="connsiteX35" fmla="*/ 1758404 w 9150877"/>
              <a:gd name="connsiteY35" fmla="*/ 154660 h 1254469"/>
              <a:gd name="connsiteX36" fmla="*/ 1797040 w 9150877"/>
              <a:gd name="connsiteY36" fmla="*/ 137476 h 1254469"/>
              <a:gd name="connsiteX37" fmla="*/ 1835677 w 9150877"/>
              <a:gd name="connsiteY37" fmla="*/ 154660 h 1254469"/>
              <a:gd name="connsiteX38" fmla="*/ 1912950 w 9150877"/>
              <a:gd name="connsiteY38" fmla="*/ 223399 h 1254469"/>
              <a:gd name="connsiteX39" fmla="*/ 1990223 w 9150877"/>
              <a:gd name="connsiteY39" fmla="*/ 137476 h 1254469"/>
              <a:gd name="connsiteX40" fmla="*/ 2067497 w 9150877"/>
              <a:gd name="connsiteY40" fmla="*/ 103107 h 1254469"/>
              <a:gd name="connsiteX41" fmla="*/ 2080375 w 9150877"/>
              <a:gd name="connsiteY41" fmla="*/ 154660 h 1254469"/>
              <a:gd name="connsiteX42" fmla="*/ 2131891 w 9150877"/>
              <a:gd name="connsiteY42" fmla="*/ 171844 h 1254469"/>
              <a:gd name="connsiteX43" fmla="*/ 2170528 w 9150877"/>
              <a:gd name="connsiteY43" fmla="*/ 154660 h 1254469"/>
              <a:gd name="connsiteX44" fmla="*/ 2247801 w 9150877"/>
              <a:gd name="connsiteY44" fmla="*/ 137476 h 1254469"/>
              <a:gd name="connsiteX45" fmla="*/ 2260680 w 9150877"/>
              <a:gd name="connsiteY45" fmla="*/ 85922 h 1254469"/>
              <a:gd name="connsiteX46" fmla="*/ 2325074 w 9150877"/>
              <a:gd name="connsiteY46" fmla="*/ 154660 h 1254469"/>
              <a:gd name="connsiteX47" fmla="*/ 2376590 w 9150877"/>
              <a:gd name="connsiteY47" fmla="*/ 171844 h 1254469"/>
              <a:gd name="connsiteX48" fmla="*/ 2415226 w 9150877"/>
              <a:gd name="connsiteY48" fmla="*/ 137476 h 1254469"/>
              <a:gd name="connsiteX49" fmla="*/ 2531136 w 9150877"/>
              <a:gd name="connsiteY49" fmla="*/ 120292 h 1254469"/>
              <a:gd name="connsiteX50" fmla="*/ 2621288 w 9150877"/>
              <a:gd name="connsiteY50" fmla="*/ 137476 h 1254469"/>
              <a:gd name="connsiteX51" fmla="*/ 2698561 w 9150877"/>
              <a:gd name="connsiteY51" fmla="*/ 120292 h 1254469"/>
              <a:gd name="connsiteX52" fmla="*/ 2788713 w 9150877"/>
              <a:gd name="connsiteY52" fmla="*/ 137476 h 1254469"/>
              <a:gd name="connsiteX53" fmla="*/ 2827350 w 9150877"/>
              <a:gd name="connsiteY53" fmla="*/ 154660 h 1254469"/>
              <a:gd name="connsiteX54" fmla="*/ 2904623 w 9150877"/>
              <a:gd name="connsiteY54" fmla="*/ 171844 h 1254469"/>
              <a:gd name="connsiteX55" fmla="*/ 2943260 w 9150877"/>
              <a:gd name="connsiteY55" fmla="*/ 137476 h 1254469"/>
              <a:gd name="connsiteX56" fmla="*/ 3059170 w 9150877"/>
              <a:gd name="connsiteY56" fmla="*/ 154660 h 1254469"/>
              <a:gd name="connsiteX57" fmla="*/ 3136443 w 9150877"/>
              <a:gd name="connsiteY57" fmla="*/ 120292 h 1254469"/>
              <a:gd name="connsiteX58" fmla="*/ 3252353 w 9150877"/>
              <a:gd name="connsiteY58" fmla="*/ 154660 h 1254469"/>
              <a:gd name="connsiteX59" fmla="*/ 3406899 w 9150877"/>
              <a:gd name="connsiteY59" fmla="*/ 189029 h 1254469"/>
              <a:gd name="connsiteX60" fmla="*/ 3445536 w 9150877"/>
              <a:gd name="connsiteY60" fmla="*/ 206214 h 1254469"/>
              <a:gd name="connsiteX61" fmla="*/ 3484173 w 9150877"/>
              <a:gd name="connsiteY61" fmla="*/ 189029 h 1254469"/>
              <a:gd name="connsiteX62" fmla="*/ 3509930 w 9150877"/>
              <a:gd name="connsiteY62" fmla="*/ 137476 h 1254469"/>
              <a:gd name="connsiteX63" fmla="*/ 3728871 w 9150877"/>
              <a:gd name="connsiteY63" fmla="*/ 120292 h 1254469"/>
              <a:gd name="connsiteX64" fmla="*/ 3806144 w 9150877"/>
              <a:gd name="connsiteY64" fmla="*/ 154660 h 1254469"/>
              <a:gd name="connsiteX65" fmla="*/ 3870539 w 9150877"/>
              <a:gd name="connsiteY65" fmla="*/ 240583 h 1254469"/>
              <a:gd name="connsiteX66" fmla="*/ 3909175 w 9150877"/>
              <a:gd name="connsiteY66" fmla="*/ 206214 h 1254469"/>
              <a:gd name="connsiteX67" fmla="*/ 3934933 w 9150877"/>
              <a:gd name="connsiteY67" fmla="*/ 154660 h 1254469"/>
              <a:gd name="connsiteX68" fmla="*/ 4102359 w 9150877"/>
              <a:gd name="connsiteY68" fmla="*/ 189029 h 1254469"/>
              <a:gd name="connsiteX69" fmla="*/ 4231147 w 9150877"/>
              <a:gd name="connsiteY69" fmla="*/ 154660 h 1254469"/>
              <a:gd name="connsiteX70" fmla="*/ 4244026 w 9150877"/>
              <a:gd name="connsiteY70" fmla="*/ 103107 h 1254469"/>
              <a:gd name="connsiteX71" fmla="*/ 4282663 w 9150877"/>
              <a:gd name="connsiteY71" fmla="*/ 137476 h 1254469"/>
              <a:gd name="connsiteX72" fmla="*/ 4398573 w 9150877"/>
              <a:gd name="connsiteY72" fmla="*/ 206214 h 1254469"/>
              <a:gd name="connsiteX73" fmla="*/ 4424330 w 9150877"/>
              <a:gd name="connsiteY73" fmla="*/ 154660 h 1254469"/>
              <a:gd name="connsiteX74" fmla="*/ 4527361 w 9150877"/>
              <a:gd name="connsiteY74" fmla="*/ 120292 h 1254469"/>
              <a:gd name="connsiteX75" fmla="*/ 4553119 w 9150877"/>
              <a:gd name="connsiteY75" fmla="*/ 171844 h 1254469"/>
              <a:gd name="connsiteX76" fmla="*/ 4591756 w 9150877"/>
              <a:gd name="connsiteY76" fmla="*/ 154660 h 1254469"/>
              <a:gd name="connsiteX77" fmla="*/ 4707666 w 9150877"/>
              <a:gd name="connsiteY77" fmla="*/ 154660 h 1254469"/>
              <a:gd name="connsiteX78" fmla="*/ 4746302 w 9150877"/>
              <a:gd name="connsiteY78" fmla="*/ 137476 h 1254469"/>
              <a:gd name="connsiteX79" fmla="*/ 4823575 w 9150877"/>
              <a:gd name="connsiteY79" fmla="*/ 85922 h 1254469"/>
              <a:gd name="connsiteX80" fmla="*/ 4900849 w 9150877"/>
              <a:gd name="connsiteY80" fmla="*/ 120292 h 1254469"/>
              <a:gd name="connsiteX81" fmla="*/ 4978122 w 9150877"/>
              <a:gd name="connsiteY81" fmla="*/ 137476 h 1254469"/>
              <a:gd name="connsiteX82" fmla="*/ 5042516 w 9150877"/>
              <a:gd name="connsiteY82" fmla="*/ 154660 h 1254469"/>
              <a:gd name="connsiteX83" fmla="*/ 5081153 w 9150877"/>
              <a:gd name="connsiteY83" fmla="*/ 137476 h 1254469"/>
              <a:gd name="connsiteX84" fmla="*/ 5158426 w 9150877"/>
              <a:gd name="connsiteY84" fmla="*/ 103107 h 1254469"/>
              <a:gd name="connsiteX85" fmla="*/ 5248578 w 9150877"/>
              <a:gd name="connsiteY85" fmla="*/ 154660 h 1254469"/>
              <a:gd name="connsiteX86" fmla="*/ 5338730 w 9150877"/>
              <a:gd name="connsiteY86" fmla="*/ 189029 h 1254469"/>
              <a:gd name="connsiteX87" fmla="*/ 5377367 w 9150877"/>
              <a:gd name="connsiteY87" fmla="*/ 154660 h 1254469"/>
              <a:gd name="connsiteX88" fmla="*/ 5416004 w 9150877"/>
              <a:gd name="connsiteY88" fmla="*/ 137476 h 1254469"/>
              <a:gd name="connsiteX89" fmla="*/ 5428883 w 9150877"/>
              <a:gd name="connsiteY89" fmla="*/ 85922 h 1254469"/>
              <a:gd name="connsiteX90" fmla="*/ 5467519 w 9150877"/>
              <a:gd name="connsiteY90" fmla="*/ 103107 h 1254469"/>
              <a:gd name="connsiteX91" fmla="*/ 5506156 w 9150877"/>
              <a:gd name="connsiteY91" fmla="*/ 137476 h 1254469"/>
              <a:gd name="connsiteX92" fmla="*/ 5622066 w 9150877"/>
              <a:gd name="connsiteY92" fmla="*/ 240583 h 1254469"/>
              <a:gd name="connsiteX93" fmla="*/ 5660702 w 9150877"/>
              <a:gd name="connsiteY93" fmla="*/ 223399 h 1254469"/>
              <a:gd name="connsiteX94" fmla="*/ 5673581 w 9150877"/>
              <a:gd name="connsiteY94" fmla="*/ 171844 h 1254469"/>
              <a:gd name="connsiteX95" fmla="*/ 5699339 w 9150877"/>
              <a:gd name="connsiteY95" fmla="*/ 103107 h 1254469"/>
              <a:gd name="connsiteX96" fmla="*/ 5737975 w 9150877"/>
              <a:gd name="connsiteY96" fmla="*/ 85922 h 1254469"/>
              <a:gd name="connsiteX97" fmla="*/ 5828128 w 9150877"/>
              <a:gd name="connsiteY97" fmla="*/ 120292 h 1254469"/>
              <a:gd name="connsiteX98" fmla="*/ 5874120 w 9150877"/>
              <a:gd name="connsiteY98" fmla="*/ 138905 h 1254469"/>
              <a:gd name="connsiteX99" fmla="*/ 5861476 w 9150877"/>
              <a:gd name="connsiteY99" fmla="*/ 135861 h 1254469"/>
              <a:gd name="connsiteX100" fmla="*/ 5854455 w 9150877"/>
              <a:gd name="connsiteY100" fmla="*/ 133566 h 1254469"/>
              <a:gd name="connsiteX101" fmla="*/ 5861316 w 9150877"/>
              <a:gd name="connsiteY101" fmla="*/ 135822 h 1254469"/>
              <a:gd name="connsiteX102" fmla="*/ 5861476 w 9150877"/>
              <a:gd name="connsiteY102" fmla="*/ 135861 h 1254469"/>
              <a:gd name="connsiteX103" fmla="*/ 5873486 w 9150877"/>
              <a:gd name="connsiteY103" fmla="*/ 139787 h 1254469"/>
              <a:gd name="connsiteX104" fmla="*/ 5918280 w 9150877"/>
              <a:gd name="connsiteY104" fmla="*/ 154660 h 1254469"/>
              <a:gd name="connsiteX105" fmla="*/ 5931159 w 9150877"/>
              <a:gd name="connsiteY105" fmla="*/ 103107 h 1254469"/>
              <a:gd name="connsiteX106" fmla="*/ 5995553 w 9150877"/>
              <a:gd name="connsiteY106" fmla="*/ 85922 h 1254469"/>
              <a:gd name="connsiteX107" fmla="*/ 6047068 w 9150877"/>
              <a:gd name="connsiteY107" fmla="*/ 68738 h 1254469"/>
              <a:gd name="connsiteX108" fmla="*/ 6124342 w 9150877"/>
              <a:gd name="connsiteY108" fmla="*/ 120292 h 1254469"/>
              <a:gd name="connsiteX109" fmla="*/ 6201615 w 9150877"/>
              <a:gd name="connsiteY109" fmla="*/ 154660 h 1254469"/>
              <a:gd name="connsiteX110" fmla="*/ 6278888 w 9150877"/>
              <a:gd name="connsiteY110" fmla="*/ 120292 h 1254469"/>
              <a:gd name="connsiteX111" fmla="*/ 6356161 w 9150877"/>
              <a:gd name="connsiteY111" fmla="*/ 120292 h 1254469"/>
              <a:gd name="connsiteX112" fmla="*/ 6394798 w 9150877"/>
              <a:gd name="connsiteY112" fmla="*/ 137476 h 1254469"/>
              <a:gd name="connsiteX113" fmla="*/ 6459192 w 9150877"/>
              <a:gd name="connsiteY113" fmla="*/ 154660 h 1254469"/>
              <a:gd name="connsiteX114" fmla="*/ 6510708 w 9150877"/>
              <a:gd name="connsiteY114" fmla="*/ 171844 h 1254469"/>
              <a:gd name="connsiteX115" fmla="*/ 6626618 w 9150877"/>
              <a:gd name="connsiteY115" fmla="*/ 103107 h 1254469"/>
              <a:gd name="connsiteX116" fmla="*/ 6652375 w 9150877"/>
              <a:gd name="connsiteY116" fmla="*/ 154660 h 1254469"/>
              <a:gd name="connsiteX117" fmla="*/ 6729649 w 9150877"/>
              <a:gd name="connsiteY117" fmla="*/ 189029 h 1254469"/>
              <a:gd name="connsiteX118" fmla="*/ 6755406 w 9150877"/>
              <a:gd name="connsiteY118" fmla="*/ 137476 h 1254469"/>
              <a:gd name="connsiteX119" fmla="*/ 6794043 w 9150877"/>
              <a:gd name="connsiteY119" fmla="*/ 85922 h 1254469"/>
              <a:gd name="connsiteX120" fmla="*/ 6832680 w 9150877"/>
              <a:gd name="connsiteY120" fmla="*/ 68738 h 1254469"/>
              <a:gd name="connsiteX121" fmla="*/ 6897074 w 9150877"/>
              <a:gd name="connsiteY121" fmla="*/ 137476 h 1254469"/>
              <a:gd name="connsiteX122" fmla="*/ 6935711 w 9150877"/>
              <a:gd name="connsiteY122" fmla="*/ 120292 h 1254469"/>
              <a:gd name="connsiteX123" fmla="*/ 7064499 w 9150877"/>
              <a:gd name="connsiteY123" fmla="*/ 85922 h 1254469"/>
              <a:gd name="connsiteX124" fmla="*/ 7077378 w 9150877"/>
              <a:gd name="connsiteY124" fmla="*/ 137476 h 1254469"/>
              <a:gd name="connsiteX125" fmla="*/ 7167530 w 9150877"/>
              <a:gd name="connsiteY125" fmla="*/ 189029 h 1254469"/>
              <a:gd name="connsiteX126" fmla="*/ 7206167 w 9150877"/>
              <a:gd name="connsiteY126" fmla="*/ 137476 h 1254469"/>
              <a:gd name="connsiteX127" fmla="*/ 7231925 w 9150877"/>
              <a:gd name="connsiteY127" fmla="*/ 85922 h 1254469"/>
              <a:gd name="connsiteX128" fmla="*/ 7270561 w 9150877"/>
              <a:gd name="connsiteY128" fmla="*/ 51553 h 1254469"/>
              <a:gd name="connsiteX129" fmla="*/ 7309198 w 9150877"/>
              <a:gd name="connsiteY129" fmla="*/ 68738 h 1254469"/>
              <a:gd name="connsiteX130" fmla="*/ 7322077 w 9150877"/>
              <a:gd name="connsiteY130" fmla="*/ 137476 h 1254469"/>
              <a:gd name="connsiteX131" fmla="*/ 7425108 w 9150877"/>
              <a:gd name="connsiteY131" fmla="*/ 154660 h 1254469"/>
              <a:gd name="connsiteX132" fmla="*/ 7656928 w 9150877"/>
              <a:gd name="connsiteY132" fmla="*/ 120292 h 1254469"/>
              <a:gd name="connsiteX133" fmla="*/ 7785716 w 9150877"/>
              <a:gd name="connsiteY133" fmla="*/ 154660 h 1254469"/>
              <a:gd name="connsiteX134" fmla="*/ 7824353 w 9150877"/>
              <a:gd name="connsiteY134" fmla="*/ 137476 h 1254469"/>
              <a:gd name="connsiteX135" fmla="*/ 7862990 w 9150877"/>
              <a:gd name="connsiteY135" fmla="*/ 154660 h 1254469"/>
              <a:gd name="connsiteX136" fmla="*/ 7901626 w 9150877"/>
              <a:gd name="connsiteY136" fmla="*/ 103107 h 1254469"/>
              <a:gd name="connsiteX137" fmla="*/ 7940263 w 9150877"/>
              <a:gd name="connsiteY137" fmla="*/ 120292 h 1254469"/>
              <a:gd name="connsiteX138" fmla="*/ 7978899 w 9150877"/>
              <a:gd name="connsiteY138" fmla="*/ 154660 h 1254469"/>
              <a:gd name="connsiteX139" fmla="*/ 8056173 w 9150877"/>
              <a:gd name="connsiteY139" fmla="*/ 154660 h 1254469"/>
              <a:gd name="connsiteX140" fmla="*/ 8081930 w 9150877"/>
              <a:gd name="connsiteY140" fmla="*/ 103107 h 1254469"/>
              <a:gd name="connsiteX141" fmla="*/ 8120567 w 9150877"/>
              <a:gd name="connsiteY141" fmla="*/ 85922 h 1254469"/>
              <a:gd name="connsiteX142" fmla="*/ 8159204 w 9150877"/>
              <a:gd name="connsiteY142" fmla="*/ 103107 h 1254469"/>
              <a:gd name="connsiteX143" fmla="*/ 8210719 w 9150877"/>
              <a:gd name="connsiteY143" fmla="*/ 120292 h 1254469"/>
              <a:gd name="connsiteX144" fmla="*/ 8481175 w 9150877"/>
              <a:gd name="connsiteY144" fmla="*/ 68738 h 1254469"/>
              <a:gd name="connsiteX145" fmla="*/ 8519812 w 9150877"/>
              <a:gd name="connsiteY145" fmla="*/ 85922 h 1254469"/>
              <a:gd name="connsiteX146" fmla="*/ 8558449 w 9150877"/>
              <a:gd name="connsiteY146" fmla="*/ 68738 h 1254469"/>
              <a:gd name="connsiteX147" fmla="*/ 8622843 w 9150877"/>
              <a:gd name="connsiteY147" fmla="*/ 51553 h 1254469"/>
              <a:gd name="connsiteX148" fmla="*/ 8712995 w 9150877"/>
              <a:gd name="connsiteY148" fmla="*/ 103107 h 1254469"/>
              <a:gd name="connsiteX149" fmla="*/ 8750100 w 9150877"/>
              <a:gd name="connsiteY149" fmla="*/ 118628 h 1254469"/>
              <a:gd name="connsiteX150" fmla="*/ 8746984 w 9150877"/>
              <a:gd name="connsiteY150" fmla="*/ 115523 h 1254469"/>
              <a:gd name="connsiteX151" fmla="*/ 8759529 w 9150877"/>
              <a:gd name="connsiteY151" fmla="*/ 127082 h 1254469"/>
              <a:gd name="connsiteX152" fmla="*/ 8790268 w 9150877"/>
              <a:gd name="connsiteY152" fmla="*/ 154660 h 1254469"/>
              <a:gd name="connsiteX153" fmla="*/ 8880421 w 9150877"/>
              <a:gd name="connsiteY153" fmla="*/ 154660 h 1254469"/>
              <a:gd name="connsiteX154" fmla="*/ 8906178 w 9150877"/>
              <a:gd name="connsiteY154" fmla="*/ 103107 h 1254469"/>
              <a:gd name="connsiteX155" fmla="*/ 9009209 w 9150877"/>
              <a:gd name="connsiteY155" fmla="*/ 68738 h 1254469"/>
              <a:gd name="connsiteX156" fmla="*/ 9112240 w 9150877"/>
              <a:gd name="connsiteY156" fmla="*/ 0 h 12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0877" h="1254469">
                <a:moveTo>
                  <a:pt x="8745277" y="113823"/>
                </a:moveTo>
                <a:lnTo>
                  <a:pt x="8746984" y="115523"/>
                </a:lnTo>
                <a:lnTo>
                  <a:pt x="8746476" y="115055"/>
                </a:lnTo>
                <a:cubicBezTo>
                  <a:pt x="8744425" y="113110"/>
                  <a:pt x="8744349" y="112963"/>
                  <a:pt x="8745277" y="113823"/>
                </a:cubicBezTo>
                <a:close/>
                <a:moveTo>
                  <a:pt x="9112240" y="0"/>
                </a:moveTo>
                <a:lnTo>
                  <a:pt x="9150877" y="0"/>
                </a:lnTo>
                <a:lnTo>
                  <a:pt x="9137998" y="1254469"/>
                </a:lnTo>
                <a:lnTo>
                  <a:pt x="0" y="1254469"/>
                </a:lnTo>
                <a:lnTo>
                  <a:pt x="0" y="27778"/>
                </a:lnTo>
                <a:lnTo>
                  <a:pt x="71271" y="51553"/>
                </a:lnTo>
                <a:lnTo>
                  <a:pt x="174302" y="68738"/>
                </a:lnTo>
                <a:cubicBezTo>
                  <a:pt x="226173" y="68738"/>
                  <a:pt x="191591" y="66853"/>
                  <a:pt x="277333" y="85922"/>
                </a:cubicBezTo>
                <a:cubicBezTo>
                  <a:pt x="294505" y="80194"/>
                  <a:pt x="312057" y="61269"/>
                  <a:pt x="328849" y="68738"/>
                </a:cubicBezTo>
                <a:cubicBezTo>
                  <a:pt x="343533" y="75269"/>
                  <a:pt x="342519" y="107390"/>
                  <a:pt x="354606" y="120292"/>
                </a:cubicBezTo>
                <a:cubicBezTo>
                  <a:pt x="365207" y="131608"/>
                  <a:pt x="380364" y="131748"/>
                  <a:pt x="393243" y="137476"/>
                </a:cubicBezTo>
                <a:cubicBezTo>
                  <a:pt x="484261" y="113186"/>
                  <a:pt x="436871" y="129528"/>
                  <a:pt x="534911" y="85922"/>
                </a:cubicBezTo>
                <a:cubicBezTo>
                  <a:pt x="547790" y="97379"/>
                  <a:pt x="562602" y="105688"/>
                  <a:pt x="573547" y="120292"/>
                </a:cubicBezTo>
                <a:cubicBezTo>
                  <a:pt x="584492" y="134896"/>
                  <a:pt x="585461" y="162608"/>
                  <a:pt x="599305" y="171844"/>
                </a:cubicBezTo>
                <a:cubicBezTo>
                  <a:pt x="622661" y="187427"/>
                  <a:pt x="650820" y="183301"/>
                  <a:pt x="676578" y="189029"/>
                </a:cubicBezTo>
                <a:cubicBezTo>
                  <a:pt x="689457" y="183301"/>
                  <a:pt x="705615" y="184653"/>
                  <a:pt x="715215" y="171844"/>
                </a:cubicBezTo>
                <a:cubicBezTo>
                  <a:pt x="758144" y="114563"/>
                  <a:pt x="689458" y="103107"/>
                  <a:pt x="766730" y="137476"/>
                </a:cubicBezTo>
                <a:cubicBezTo>
                  <a:pt x="796781" y="143205"/>
                  <a:pt x="826527" y="154660"/>
                  <a:pt x="856883" y="154660"/>
                </a:cubicBezTo>
                <a:cubicBezTo>
                  <a:pt x="1017072" y="154660"/>
                  <a:pt x="909942" y="115252"/>
                  <a:pt x="998550" y="154660"/>
                </a:cubicBezTo>
                <a:cubicBezTo>
                  <a:pt x="1011429" y="148931"/>
                  <a:pt x="1025045" y="129376"/>
                  <a:pt x="1037187" y="137476"/>
                </a:cubicBezTo>
                <a:cubicBezTo>
                  <a:pt x="1077177" y="164156"/>
                  <a:pt x="1017206" y="254799"/>
                  <a:pt x="1075823" y="137476"/>
                </a:cubicBezTo>
                <a:cubicBezTo>
                  <a:pt x="1105874" y="131748"/>
                  <a:pt x="1136209" y="112348"/>
                  <a:pt x="1165975" y="120292"/>
                </a:cubicBezTo>
                <a:cubicBezTo>
                  <a:pt x="1183835" y="125058"/>
                  <a:pt x="1189457" y="158364"/>
                  <a:pt x="1204612" y="171844"/>
                </a:cubicBezTo>
                <a:cubicBezTo>
                  <a:pt x="1215908" y="181892"/>
                  <a:pt x="1230370" y="183301"/>
                  <a:pt x="1243249" y="189029"/>
                </a:cubicBezTo>
                <a:cubicBezTo>
                  <a:pt x="1273300" y="183301"/>
                  <a:pt x="1303045" y="171844"/>
                  <a:pt x="1333401" y="171844"/>
                </a:cubicBezTo>
                <a:cubicBezTo>
                  <a:pt x="1413382" y="171844"/>
                  <a:pt x="1330343" y="226118"/>
                  <a:pt x="1410674" y="154660"/>
                </a:cubicBezTo>
                <a:cubicBezTo>
                  <a:pt x="1487947" y="189029"/>
                  <a:pt x="1419261" y="177573"/>
                  <a:pt x="1462190" y="120292"/>
                </a:cubicBezTo>
                <a:cubicBezTo>
                  <a:pt x="1471789" y="107483"/>
                  <a:pt x="1487947" y="108835"/>
                  <a:pt x="1500826" y="103107"/>
                </a:cubicBezTo>
                <a:cubicBezTo>
                  <a:pt x="1500826" y="103107"/>
                  <a:pt x="1568602" y="133200"/>
                  <a:pt x="1603857" y="137476"/>
                </a:cubicBezTo>
                <a:cubicBezTo>
                  <a:pt x="1662886" y="144636"/>
                  <a:pt x="1630688" y="73034"/>
                  <a:pt x="1655373" y="171844"/>
                </a:cubicBezTo>
                <a:cubicBezTo>
                  <a:pt x="1676838" y="177573"/>
                  <a:pt x="1698046" y="192652"/>
                  <a:pt x="1719767" y="189029"/>
                </a:cubicBezTo>
                <a:cubicBezTo>
                  <a:pt x="1735126" y="186467"/>
                  <a:pt x="1744559" y="163896"/>
                  <a:pt x="1758404" y="154660"/>
                </a:cubicBezTo>
                <a:cubicBezTo>
                  <a:pt x="1770546" y="146559"/>
                  <a:pt x="1784161" y="143205"/>
                  <a:pt x="1797040" y="137476"/>
                </a:cubicBezTo>
                <a:lnTo>
                  <a:pt x="1835677" y="154660"/>
                </a:lnTo>
                <a:cubicBezTo>
                  <a:pt x="1865046" y="167721"/>
                  <a:pt x="1882730" y="214437"/>
                  <a:pt x="1912950" y="223399"/>
                </a:cubicBezTo>
                <a:cubicBezTo>
                  <a:pt x="1927620" y="227748"/>
                  <a:pt x="1986674" y="142212"/>
                  <a:pt x="1990223" y="137476"/>
                </a:cubicBezTo>
                <a:cubicBezTo>
                  <a:pt x="1990223" y="137476"/>
                  <a:pt x="2040619" y="97983"/>
                  <a:pt x="2067497" y="103107"/>
                </a:cubicBezTo>
                <a:cubicBezTo>
                  <a:pt x="2080936" y="105669"/>
                  <a:pt x="2069775" y="143345"/>
                  <a:pt x="2080375" y="154660"/>
                </a:cubicBezTo>
                <a:cubicBezTo>
                  <a:pt x="2094197" y="169413"/>
                  <a:pt x="2114719" y="166116"/>
                  <a:pt x="2131891" y="171844"/>
                </a:cubicBezTo>
                <a:cubicBezTo>
                  <a:pt x="2144770" y="166116"/>
                  <a:pt x="2157276" y="158589"/>
                  <a:pt x="2170528" y="154660"/>
                </a:cubicBezTo>
                <a:cubicBezTo>
                  <a:pt x="2196019" y="147101"/>
                  <a:pt x="2225129" y="154764"/>
                  <a:pt x="2247801" y="137476"/>
                </a:cubicBezTo>
                <a:cubicBezTo>
                  <a:pt x="2259588" y="128490"/>
                  <a:pt x="2256387" y="103107"/>
                  <a:pt x="2260680" y="85922"/>
                </a:cubicBezTo>
                <a:cubicBezTo>
                  <a:pt x="2386992" y="142104"/>
                  <a:pt x="2208562" y="51019"/>
                  <a:pt x="2325074" y="154660"/>
                </a:cubicBezTo>
                <a:cubicBezTo>
                  <a:pt x="2339802" y="167760"/>
                  <a:pt x="2359418" y="166116"/>
                  <a:pt x="2376590" y="171844"/>
                </a:cubicBezTo>
                <a:cubicBezTo>
                  <a:pt x="2389469" y="160388"/>
                  <a:pt x="2403335" y="150698"/>
                  <a:pt x="2415226" y="137476"/>
                </a:cubicBezTo>
                <a:cubicBezTo>
                  <a:pt x="2481324" y="63979"/>
                  <a:pt x="2424267" y="72759"/>
                  <a:pt x="2531136" y="120292"/>
                </a:cubicBezTo>
                <a:cubicBezTo>
                  <a:pt x="2561187" y="126020"/>
                  <a:pt x="2591083" y="141507"/>
                  <a:pt x="2621288" y="137476"/>
                </a:cubicBezTo>
                <a:cubicBezTo>
                  <a:pt x="2736515" y="122101"/>
                  <a:pt x="2587975" y="71105"/>
                  <a:pt x="2698561" y="120292"/>
                </a:cubicBezTo>
                <a:cubicBezTo>
                  <a:pt x="2728612" y="126020"/>
                  <a:pt x="2758947" y="129533"/>
                  <a:pt x="2788713" y="137476"/>
                </a:cubicBezTo>
                <a:cubicBezTo>
                  <a:pt x="2802025" y="141028"/>
                  <a:pt x="2813774" y="154660"/>
                  <a:pt x="2827350" y="154660"/>
                </a:cubicBezTo>
                <a:cubicBezTo>
                  <a:pt x="2907330" y="154660"/>
                  <a:pt x="2824296" y="100392"/>
                  <a:pt x="2904623" y="171844"/>
                </a:cubicBezTo>
                <a:cubicBezTo>
                  <a:pt x="2917502" y="160388"/>
                  <a:pt x="2929416" y="146712"/>
                  <a:pt x="2943260" y="137476"/>
                </a:cubicBezTo>
                <a:cubicBezTo>
                  <a:pt x="2994776" y="103107"/>
                  <a:pt x="2994774" y="126019"/>
                  <a:pt x="3059170" y="154660"/>
                </a:cubicBezTo>
                <a:cubicBezTo>
                  <a:pt x="3059170" y="154660"/>
                  <a:pt x="3110103" y="129078"/>
                  <a:pt x="3136443" y="120292"/>
                </a:cubicBezTo>
                <a:cubicBezTo>
                  <a:pt x="3225333" y="90640"/>
                  <a:pt x="3199679" y="84378"/>
                  <a:pt x="3252353" y="154660"/>
                </a:cubicBezTo>
                <a:cubicBezTo>
                  <a:pt x="3303240" y="164360"/>
                  <a:pt x="3356679" y="172277"/>
                  <a:pt x="3406899" y="189029"/>
                </a:cubicBezTo>
                <a:cubicBezTo>
                  <a:pt x="3420069" y="193423"/>
                  <a:pt x="3432657" y="200486"/>
                  <a:pt x="3445536" y="206214"/>
                </a:cubicBezTo>
                <a:cubicBezTo>
                  <a:pt x="3458415" y="200486"/>
                  <a:pt x="3473572" y="200345"/>
                  <a:pt x="3484173" y="189029"/>
                </a:cubicBezTo>
                <a:cubicBezTo>
                  <a:pt x="3496259" y="176128"/>
                  <a:pt x="3494784" y="141731"/>
                  <a:pt x="3509930" y="137476"/>
                </a:cubicBezTo>
                <a:cubicBezTo>
                  <a:pt x="3581468" y="117380"/>
                  <a:pt x="3655891" y="126020"/>
                  <a:pt x="3728871" y="120292"/>
                </a:cubicBezTo>
                <a:cubicBezTo>
                  <a:pt x="3728871" y="120292"/>
                  <a:pt x="3784423" y="132922"/>
                  <a:pt x="3806144" y="154660"/>
                </a:cubicBezTo>
                <a:cubicBezTo>
                  <a:pt x="3933462" y="282071"/>
                  <a:pt x="3746168" y="185266"/>
                  <a:pt x="3870539" y="240583"/>
                </a:cubicBezTo>
                <a:cubicBezTo>
                  <a:pt x="3883418" y="229127"/>
                  <a:pt x="3898230" y="220818"/>
                  <a:pt x="3909175" y="206214"/>
                </a:cubicBezTo>
                <a:cubicBezTo>
                  <a:pt x="3920120" y="191610"/>
                  <a:pt x="3920139" y="160734"/>
                  <a:pt x="3934933" y="154660"/>
                </a:cubicBezTo>
                <a:cubicBezTo>
                  <a:pt x="4073177" y="97903"/>
                  <a:pt x="4056447" y="97141"/>
                  <a:pt x="4102359" y="189029"/>
                </a:cubicBezTo>
                <a:cubicBezTo>
                  <a:pt x="4180057" y="203840"/>
                  <a:pt x="4189337" y="238342"/>
                  <a:pt x="4231147" y="154660"/>
                </a:cubicBezTo>
                <a:cubicBezTo>
                  <a:pt x="4238677" y="139589"/>
                  <a:pt x="4239733" y="120292"/>
                  <a:pt x="4244026" y="103107"/>
                </a:cubicBezTo>
                <a:cubicBezTo>
                  <a:pt x="4256905" y="114563"/>
                  <a:pt x="4270772" y="124255"/>
                  <a:pt x="4282663" y="137476"/>
                </a:cubicBezTo>
                <a:cubicBezTo>
                  <a:pt x="4323000" y="182328"/>
                  <a:pt x="4327369" y="229966"/>
                  <a:pt x="4398573" y="206214"/>
                </a:cubicBezTo>
                <a:cubicBezTo>
                  <a:pt x="4413589" y="201205"/>
                  <a:pt x="4415744" y="171844"/>
                  <a:pt x="4424330" y="154660"/>
                </a:cubicBezTo>
                <a:cubicBezTo>
                  <a:pt x="4445920" y="145058"/>
                  <a:pt x="4510627" y="113912"/>
                  <a:pt x="4527361" y="120292"/>
                </a:cubicBezTo>
                <a:cubicBezTo>
                  <a:pt x="4542244" y="125965"/>
                  <a:pt x="4544533" y="154660"/>
                  <a:pt x="4553119" y="171844"/>
                </a:cubicBezTo>
                <a:cubicBezTo>
                  <a:pt x="4565998" y="166116"/>
                  <a:pt x="4579614" y="162760"/>
                  <a:pt x="4591756" y="154660"/>
                </a:cubicBezTo>
                <a:cubicBezTo>
                  <a:pt x="4665229" y="105642"/>
                  <a:pt x="4594227" y="104208"/>
                  <a:pt x="4707666" y="154660"/>
                </a:cubicBezTo>
                <a:cubicBezTo>
                  <a:pt x="4720545" y="148931"/>
                  <a:pt x="4734160" y="145577"/>
                  <a:pt x="4746302" y="137476"/>
                </a:cubicBezTo>
                <a:cubicBezTo>
                  <a:pt x="4846173" y="70847"/>
                  <a:pt x="4726456" y="129119"/>
                  <a:pt x="4823575" y="85922"/>
                </a:cubicBezTo>
                <a:cubicBezTo>
                  <a:pt x="4823575" y="85922"/>
                  <a:pt x="4874508" y="111505"/>
                  <a:pt x="4900849" y="120292"/>
                </a:cubicBezTo>
                <a:cubicBezTo>
                  <a:pt x="4926182" y="128742"/>
                  <a:pt x="4952430" y="131244"/>
                  <a:pt x="4978122" y="137476"/>
                </a:cubicBezTo>
                <a:lnTo>
                  <a:pt x="5042516" y="154660"/>
                </a:lnTo>
                <a:lnTo>
                  <a:pt x="5081153" y="137476"/>
                </a:lnTo>
                <a:lnTo>
                  <a:pt x="5158426" y="103107"/>
                </a:lnTo>
                <a:cubicBezTo>
                  <a:pt x="5265642" y="138872"/>
                  <a:pt x="5159638" y="95324"/>
                  <a:pt x="5248578" y="154660"/>
                </a:cubicBezTo>
                <a:cubicBezTo>
                  <a:pt x="5267054" y="166986"/>
                  <a:pt x="5322224" y="183524"/>
                  <a:pt x="5338730" y="189029"/>
                </a:cubicBezTo>
                <a:cubicBezTo>
                  <a:pt x="5351609" y="177573"/>
                  <a:pt x="5363522" y="163896"/>
                  <a:pt x="5377367" y="154660"/>
                </a:cubicBezTo>
                <a:cubicBezTo>
                  <a:pt x="5389509" y="146559"/>
                  <a:pt x="5406405" y="150284"/>
                  <a:pt x="5416004" y="137476"/>
                </a:cubicBezTo>
                <a:cubicBezTo>
                  <a:pt x="5425604" y="124668"/>
                  <a:pt x="5424590" y="103107"/>
                  <a:pt x="5428883" y="85922"/>
                </a:cubicBezTo>
                <a:lnTo>
                  <a:pt x="5467519" y="103107"/>
                </a:lnTo>
                <a:cubicBezTo>
                  <a:pt x="5482203" y="109638"/>
                  <a:pt x="5493277" y="126020"/>
                  <a:pt x="5506156" y="137476"/>
                </a:cubicBezTo>
                <a:lnTo>
                  <a:pt x="5622066" y="240583"/>
                </a:lnTo>
                <a:cubicBezTo>
                  <a:pt x="5634945" y="234855"/>
                  <a:pt x="5651103" y="236207"/>
                  <a:pt x="5660702" y="223399"/>
                </a:cubicBezTo>
                <a:cubicBezTo>
                  <a:pt x="5670301" y="210589"/>
                  <a:pt x="5668233" y="188494"/>
                  <a:pt x="5673581" y="171844"/>
                </a:cubicBezTo>
                <a:cubicBezTo>
                  <a:pt x="5681144" y="148299"/>
                  <a:pt x="5685764" y="121220"/>
                  <a:pt x="5699339" y="103107"/>
                </a:cubicBezTo>
                <a:cubicBezTo>
                  <a:pt x="5708938" y="90299"/>
                  <a:pt x="5725096" y="91650"/>
                  <a:pt x="5737975" y="85922"/>
                </a:cubicBezTo>
                <a:cubicBezTo>
                  <a:pt x="5830619" y="127127"/>
                  <a:pt x="5714919" y="77132"/>
                  <a:pt x="5828128" y="120292"/>
                </a:cubicBezTo>
                <a:cubicBezTo>
                  <a:pt x="5860452" y="132615"/>
                  <a:pt x="5872186" y="137568"/>
                  <a:pt x="5874120" y="138905"/>
                </a:cubicBezTo>
                <a:lnTo>
                  <a:pt x="5861476" y="135861"/>
                </a:lnTo>
                <a:lnTo>
                  <a:pt x="5854455" y="133566"/>
                </a:lnTo>
                <a:cubicBezTo>
                  <a:pt x="5848558" y="131678"/>
                  <a:pt x="5854441" y="133681"/>
                  <a:pt x="5861316" y="135822"/>
                </a:cubicBezTo>
                <a:lnTo>
                  <a:pt x="5861476" y="135861"/>
                </a:lnTo>
                <a:lnTo>
                  <a:pt x="5873486" y="139787"/>
                </a:lnTo>
                <a:cubicBezTo>
                  <a:pt x="5883674" y="143146"/>
                  <a:pt x="5898156" y="147947"/>
                  <a:pt x="5918280" y="154660"/>
                </a:cubicBezTo>
                <a:cubicBezTo>
                  <a:pt x="5922573" y="137475"/>
                  <a:pt x="5919864" y="113154"/>
                  <a:pt x="5931159" y="103107"/>
                </a:cubicBezTo>
                <a:cubicBezTo>
                  <a:pt x="5949372" y="86906"/>
                  <a:pt x="5974185" y="92259"/>
                  <a:pt x="5995553" y="85922"/>
                </a:cubicBezTo>
                <a:cubicBezTo>
                  <a:pt x="6012832" y="80798"/>
                  <a:pt x="6029896" y="74466"/>
                  <a:pt x="6047068" y="68738"/>
                </a:cubicBezTo>
                <a:cubicBezTo>
                  <a:pt x="6100389" y="92454"/>
                  <a:pt x="6074409" y="75875"/>
                  <a:pt x="6124342" y="120292"/>
                </a:cubicBezTo>
                <a:cubicBezTo>
                  <a:pt x="6146933" y="140388"/>
                  <a:pt x="6175857" y="143203"/>
                  <a:pt x="6201615" y="154660"/>
                </a:cubicBezTo>
                <a:cubicBezTo>
                  <a:pt x="6201615" y="154660"/>
                  <a:pt x="6254077" y="135005"/>
                  <a:pt x="6278888" y="120292"/>
                </a:cubicBezTo>
                <a:cubicBezTo>
                  <a:pt x="6340707" y="83631"/>
                  <a:pt x="6294343" y="65300"/>
                  <a:pt x="6356161" y="120292"/>
                </a:cubicBezTo>
                <a:cubicBezTo>
                  <a:pt x="6369040" y="126020"/>
                  <a:pt x="6381628" y="133084"/>
                  <a:pt x="6394798" y="137476"/>
                </a:cubicBezTo>
                <a:cubicBezTo>
                  <a:pt x="6416034" y="144560"/>
                  <a:pt x="6437824" y="148324"/>
                  <a:pt x="6459192" y="154660"/>
                </a:cubicBezTo>
                <a:cubicBezTo>
                  <a:pt x="6476471" y="159783"/>
                  <a:pt x="6493536" y="166116"/>
                  <a:pt x="6510708" y="171844"/>
                </a:cubicBezTo>
                <a:cubicBezTo>
                  <a:pt x="6541904" y="109409"/>
                  <a:pt x="6543502" y="78462"/>
                  <a:pt x="6626618" y="103107"/>
                </a:cubicBezTo>
                <a:cubicBezTo>
                  <a:pt x="6641728" y="107588"/>
                  <a:pt x="6643789" y="137475"/>
                  <a:pt x="6652375" y="154660"/>
                </a:cubicBezTo>
                <a:cubicBezTo>
                  <a:pt x="6652375" y="154660"/>
                  <a:pt x="6702707" y="193522"/>
                  <a:pt x="6729649" y="189029"/>
                </a:cubicBezTo>
                <a:cubicBezTo>
                  <a:pt x="6745008" y="186467"/>
                  <a:pt x="6745497" y="153343"/>
                  <a:pt x="6755406" y="137476"/>
                </a:cubicBezTo>
                <a:cubicBezTo>
                  <a:pt x="6767066" y="118807"/>
                  <a:pt x="6781164" y="103107"/>
                  <a:pt x="6794043" y="85922"/>
                </a:cubicBezTo>
                <a:cubicBezTo>
                  <a:pt x="6806922" y="80194"/>
                  <a:pt x="6819104" y="68738"/>
                  <a:pt x="6832680" y="68738"/>
                </a:cubicBezTo>
                <a:cubicBezTo>
                  <a:pt x="6874151" y="68738"/>
                  <a:pt x="6877296" y="97891"/>
                  <a:pt x="6897074" y="137476"/>
                </a:cubicBezTo>
                <a:cubicBezTo>
                  <a:pt x="6909953" y="131748"/>
                  <a:pt x="6922399" y="123844"/>
                  <a:pt x="6935711" y="120292"/>
                </a:cubicBezTo>
                <a:cubicBezTo>
                  <a:pt x="7083696" y="80800"/>
                  <a:pt x="6977212" y="124746"/>
                  <a:pt x="7064499" y="85922"/>
                </a:cubicBezTo>
                <a:cubicBezTo>
                  <a:pt x="7068792" y="103107"/>
                  <a:pt x="7068897" y="123331"/>
                  <a:pt x="7077378" y="137476"/>
                </a:cubicBezTo>
                <a:cubicBezTo>
                  <a:pt x="7099612" y="174560"/>
                  <a:pt x="7136598" y="178711"/>
                  <a:pt x="7167530" y="189029"/>
                </a:cubicBezTo>
                <a:cubicBezTo>
                  <a:pt x="7180409" y="171844"/>
                  <a:pt x="7194507" y="156146"/>
                  <a:pt x="7206167" y="137476"/>
                </a:cubicBezTo>
                <a:cubicBezTo>
                  <a:pt x="7216076" y="121610"/>
                  <a:pt x="7220980" y="100526"/>
                  <a:pt x="7231925" y="85922"/>
                </a:cubicBezTo>
                <a:cubicBezTo>
                  <a:pt x="7242870" y="71318"/>
                  <a:pt x="7257682" y="63009"/>
                  <a:pt x="7270561" y="51553"/>
                </a:cubicBezTo>
                <a:cubicBezTo>
                  <a:pt x="7283440" y="57281"/>
                  <a:pt x="7300717" y="54592"/>
                  <a:pt x="7309198" y="68738"/>
                </a:cubicBezTo>
                <a:cubicBezTo>
                  <a:pt x="7320255" y="87180"/>
                  <a:pt x="7306604" y="126006"/>
                  <a:pt x="7322077" y="137476"/>
                </a:cubicBezTo>
                <a:cubicBezTo>
                  <a:pt x="7352332" y="159904"/>
                  <a:pt x="7390764" y="148931"/>
                  <a:pt x="7425108" y="154660"/>
                </a:cubicBezTo>
                <a:cubicBezTo>
                  <a:pt x="7562201" y="128530"/>
                  <a:pt x="7485029" y="141143"/>
                  <a:pt x="7656928" y="120292"/>
                </a:cubicBezTo>
                <a:cubicBezTo>
                  <a:pt x="7700528" y="115002"/>
                  <a:pt x="7742787" y="143203"/>
                  <a:pt x="7785716" y="154660"/>
                </a:cubicBezTo>
                <a:cubicBezTo>
                  <a:pt x="7798595" y="148931"/>
                  <a:pt x="7810777" y="137476"/>
                  <a:pt x="7824353" y="137476"/>
                </a:cubicBezTo>
                <a:cubicBezTo>
                  <a:pt x="7837929" y="137476"/>
                  <a:pt x="7850111" y="160388"/>
                  <a:pt x="7862990" y="154660"/>
                </a:cubicBezTo>
                <a:cubicBezTo>
                  <a:pt x="7880269" y="146974"/>
                  <a:pt x="7888747" y="120292"/>
                  <a:pt x="7901626" y="103107"/>
                </a:cubicBezTo>
                <a:cubicBezTo>
                  <a:pt x="7914505" y="108835"/>
                  <a:pt x="7928121" y="112191"/>
                  <a:pt x="7940263" y="120292"/>
                </a:cubicBezTo>
                <a:cubicBezTo>
                  <a:pt x="7954107" y="129528"/>
                  <a:pt x="7965055" y="145424"/>
                  <a:pt x="7978899" y="154660"/>
                </a:cubicBezTo>
                <a:cubicBezTo>
                  <a:pt x="8005318" y="172285"/>
                  <a:pt x="8029754" y="182861"/>
                  <a:pt x="8056173" y="154660"/>
                </a:cubicBezTo>
                <a:cubicBezTo>
                  <a:pt x="8068259" y="141758"/>
                  <a:pt x="8073344" y="120292"/>
                  <a:pt x="8081930" y="103107"/>
                </a:cubicBezTo>
                <a:cubicBezTo>
                  <a:pt x="8094809" y="97379"/>
                  <a:pt x="8106991" y="85922"/>
                  <a:pt x="8120567" y="85922"/>
                </a:cubicBezTo>
                <a:cubicBezTo>
                  <a:pt x="8134143" y="85922"/>
                  <a:pt x="8146151" y="98130"/>
                  <a:pt x="8159204" y="103107"/>
                </a:cubicBezTo>
                <a:cubicBezTo>
                  <a:pt x="8176223" y="109596"/>
                  <a:pt x="8193547" y="114563"/>
                  <a:pt x="8210719" y="120292"/>
                </a:cubicBezTo>
                <a:cubicBezTo>
                  <a:pt x="8430993" y="100697"/>
                  <a:pt x="8342677" y="130339"/>
                  <a:pt x="8481175" y="68738"/>
                </a:cubicBezTo>
                <a:cubicBezTo>
                  <a:pt x="8494054" y="74466"/>
                  <a:pt x="8506236" y="85922"/>
                  <a:pt x="8519812" y="85922"/>
                </a:cubicBezTo>
                <a:cubicBezTo>
                  <a:pt x="8533388" y="85922"/>
                  <a:pt x="8545279" y="73131"/>
                  <a:pt x="8558449" y="68738"/>
                </a:cubicBezTo>
                <a:cubicBezTo>
                  <a:pt x="8579685" y="61654"/>
                  <a:pt x="8601378" y="57281"/>
                  <a:pt x="8622843" y="51553"/>
                </a:cubicBezTo>
                <a:cubicBezTo>
                  <a:pt x="8730060" y="87318"/>
                  <a:pt x="8624054" y="43768"/>
                  <a:pt x="8712995" y="103107"/>
                </a:cubicBezTo>
                <a:cubicBezTo>
                  <a:pt x="8766319" y="138683"/>
                  <a:pt x="8757955" y="126946"/>
                  <a:pt x="8750100" y="118628"/>
                </a:cubicBezTo>
                <a:lnTo>
                  <a:pt x="8746984" y="115523"/>
                </a:lnTo>
                <a:lnTo>
                  <a:pt x="8759529" y="127082"/>
                </a:lnTo>
                <a:cubicBezTo>
                  <a:pt x="8766504" y="133419"/>
                  <a:pt x="8776426" y="142347"/>
                  <a:pt x="8790268" y="154660"/>
                </a:cubicBezTo>
                <a:cubicBezTo>
                  <a:pt x="8822834" y="165524"/>
                  <a:pt x="8849627" y="187531"/>
                  <a:pt x="8880421" y="154660"/>
                </a:cubicBezTo>
                <a:cubicBezTo>
                  <a:pt x="8892507" y="141758"/>
                  <a:pt x="8897592" y="120292"/>
                  <a:pt x="8906178" y="103107"/>
                </a:cubicBezTo>
                <a:cubicBezTo>
                  <a:pt x="8938276" y="94541"/>
                  <a:pt x="8978091" y="87610"/>
                  <a:pt x="9009209" y="68738"/>
                </a:cubicBezTo>
                <a:cubicBezTo>
                  <a:pt x="9044165" y="47537"/>
                  <a:pt x="9077896" y="22913"/>
                  <a:pt x="9112240" y="0"/>
                </a:cubicBezTo>
                <a:close/>
              </a:path>
            </a:pathLst>
          </a:custGeom>
        </p:spPr>
      </p:pic>
      <p:pic>
        <p:nvPicPr>
          <p:cNvPr id="521" name="Picture 520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920221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  <p:sp>
        <p:nvSpPr>
          <p:cNvPr id="524" name="TextBox 523"/>
          <p:cNvSpPr txBox="1"/>
          <p:nvPr/>
        </p:nvSpPr>
        <p:spPr>
          <a:xfrm>
            <a:off x="5398009" y="411484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  <a:cs typeface="+mn-cs"/>
              </a:rPr>
              <a:t>405 million years ago</a:t>
            </a:r>
            <a:endParaRPr lang="en-US" dirty="0">
              <a:solidFill>
                <a:srgbClr val="FFC000">
                  <a:lumMod val="20000"/>
                  <a:lumOff val="80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6840097" y="718608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  <a:cs typeface="+mn-cs"/>
              </a:rPr>
              <a:t>355 million years ago</a:t>
            </a:r>
            <a:endParaRPr lang="en-US" dirty="0">
              <a:solidFill>
                <a:srgbClr val="FFC000">
                  <a:lumMod val="20000"/>
                  <a:lumOff val="80000"/>
                </a:srgbClr>
              </a:solidFill>
              <a:latin typeface="Calibri" panose="020F0502020204030204"/>
              <a:cs typeface="+mn-cs"/>
            </a:endParaRPr>
          </a:p>
        </p:txBody>
      </p:sp>
      <p:grpSp>
        <p:nvGrpSpPr>
          <p:cNvPr id="526" name="Group 525"/>
          <p:cNvGrpSpPr/>
          <p:nvPr/>
        </p:nvGrpSpPr>
        <p:grpSpPr>
          <a:xfrm>
            <a:off x="-2163" y="-7513"/>
            <a:ext cx="9151353" cy="457200"/>
            <a:chOff x="-2163" y="-7513"/>
            <a:chExt cx="9151353" cy="118590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167425" y="250063"/>
              <a:ext cx="869324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8847786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17814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234555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668037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451296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3" name="TextBox 532"/>
            <p:cNvSpPr txBox="1"/>
            <p:nvPr/>
          </p:nvSpPr>
          <p:spPr>
            <a:xfrm>
              <a:off x="-2163" y="532063"/>
              <a:ext cx="1070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4 billion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years ago</a:t>
              </a:r>
              <a:endParaRPr lang="en-US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34" name="TextBox 533"/>
            <p:cNvSpPr txBox="1"/>
            <p:nvPr/>
          </p:nvSpPr>
          <p:spPr>
            <a:xfrm>
              <a:off x="8435661" y="600355"/>
              <a:ext cx="71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today</a:t>
              </a:r>
              <a:endParaRPr lang="en-US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cxnSp>
          <p:nvCxnSpPr>
            <p:cNvPr id="535" name="Straight Connector 534"/>
            <p:cNvCxnSpPr/>
            <p:nvPr/>
          </p:nvCxnSpPr>
          <p:spPr>
            <a:xfrm>
              <a:off x="126184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3429258" y="51516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/>
            <p:cNvCxnSpPr/>
            <p:nvPr/>
          </p:nvCxnSpPr>
          <p:spPr>
            <a:xfrm>
              <a:off x="559666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/>
            <p:cNvCxnSpPr/>
            <p:nvPr/>
          </p:nvCxnSpPr>
          <p:spPr>
            <a:xfrm>
              <a:off x="776407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9" name="Straight Arrow Connector 538"/>
          <p:cNvCxnSpPr/>
          <p:nvPr/>
        </p:nvCxnSpPr>
        <p:spPr>
          <a:xfrm flipV="1">
            <a:off x="6840097" y="166157"/>
            <a:ext cx="1130254" cy="2835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Arrow Connector 539"/>
          <p:cNvCxnSpPr/>
          <p:nvPr/>
        </p:nvCxnSpPr>
        <p:spPr>
          <a:xfrm flipV="1">
            <a:off x="7764078" y="181220"/>
            <a:ext cx="325598" cy="5995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198709" y="4220187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unconformity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147551" y="4492743"/>
            <a:ext cx="1253249" cy="543281"/>
          </a:xfrm>
          <a:custGeom>
            <a:avLst/>
            <a:gdLst>
              <a:gd name="connsiteX0" fmla="*/ 0 w 1253249"/>
              <a:gd name="connsiteY0" fmla="*/ 38314 h 543281"/>
              <a:gd name="connsiteX1" fmla="*/ 1214651 w 1253249"/>
              <a:gd name="connsiteY1" fmla="*/ 51961 h 543281"/>
              <a:gd name="connsiteX2" fmla="*/ 832513 w 1253249"/>
              <a:gd name="connsiteY2" fmla="*/ 543281 h 54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3249" h="543281">
                <a:moveTo>
                  <a:pt x="0" y="38314"/>
                </a:moveTo>
                <a:cubicBezTo>
                  <a:pt x="537949" y="3057"/>
                  <a:pt x="1075899" y="-32200"/>
                  <a:pt x="1214651" y="51961"/>
                </a:cubicBezTo>
                <a:cubicBezTo>
                  <a:pt x="1353403" y="136122"/>
                  <a:pt x="1092958" y="339701"/>
                  <a:pt x="832513" y="543281"/>
                </a:cubicBezTo>
              </a:path>
            </a:pathLst>
          </a:custGeom>
          <a:noFill/>
          <a:ln w="38100">
            <a:solidFill>
              <a:srgbClr val="FFFF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081822" y="4476466"/>
            <a:ext cx="1111754" cy="1433015"/>
          </a:xfrm>
          <a:custGeom>
            <a:avLst/>
            <a:gdLst>
              <a:gd name="connsiteX0" fmla="*/ 1111754 w 1111754"/>
              <a:gd name="connsiteY0" fmla="*/ 0 h 1433015"/>
              <a:gd name="connsiteX1" fmla="*/ 6285 w 1111754"/>
              <a:gd name="connsiteY1" fmla="*/ 300250 h 1433015"/>
              <a:gd name="connsiteX2" fmla="*/ 743265 w 1111754"/>
              <a:gd name="connsiteY2" fmla="*/ 1433015 h 143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1754" h="1433015">
                <a:moveTo>
                  <a:pt x="1111754" y="0"/>
                </a:moveTo>
                <a:cubicBezTo>
                  <a:pt x="589727" y="30707"/>
                  <a:pt x="67700" y="61414"/>
                  <a:pt x="6285" y="300250"/>
                </a:cubicBezTo>
                <a:cubicBezTo>
                  <a:pt x="-55130" y="539086"/>
                  <a:pt x="344067" y="986050"/>
                  <a:pt x="743265" y="1433015"/>
                </a:cubicBezTo>
              </a:path>
            </a:pathLst>
          </a:custGeom>
          <a:noFill/>
          <a:ln w="38100">
            <a:solidFill>
              <a:srgbClr val="FFFF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230806" y="3665979"/>
            <a:ext cx="1119116" cy="619418"/>
          </a:xfrm>
          <a:custGeom>
            <a:avLst/>
            <a:gdLst>
              <a:gd name="connsiteX0" fmla="*/ 0 w 1119116"/>
              <a:gd name="connsiteY0" fmla="*/ 619418 h 619418"/>
              <a:gd name="connsiteX1" fmla="*/ 668740 w 1119116"/>
              <a:gd name="connsiteY1" fmla="*/ 5269 h 619418"/>
              <a:gd name="connsiteX2" fmla="*/ 1119116 w 1119116"/>
              <a:gd name="connsiteY2" fmla="*/ 373758 h 61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9116" h="619418">
                <a:moveTo>
                  <a:pt x="0" y="619418"/>
                </a:moveTo>
                <a:cubicBezTo>
                  <a:pt x="241110" y="332815"/>
                  <a:pt x="482221" y="46212"/>
                  <a:pt x="668740" y="5269"/>
                </a:cubicBezTo>
                <a:cubicBezTo>
                  <a:pt x="855259" y="-35674"/>
                  <a:pt x="987187" y="169042"/>
                  <a:pt x="1119116" y="373758"/>
                </a:cubicBezTo>
              </a:path>
            </a:pathLst>
          </a:custGeom>
          <a:noFill/>
          <a:ln w="38100">
            <a:solidFill>
              <a:srgbClr val="FFFF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7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2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2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2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0"/>
      <p:bldP spid="525" grpId="0"/>
      <p:bldP spid="2" grpId="0"/>
      <p:bldP spid="5" grpId="0" animBg="1"/>
      <p:bldP spid="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85800" y="457200"/>
            <a:ext cx="218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u="sng">
                <a:solidFill>
                  <a:srgbClr val="000000"/>
                </a:solidFill>
                <a:latin typeface="Arial - 55"/>
              </a:rPr>
              <a:t>Disconformity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60400" y="1066800"/>
            <a:ext cx="825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chemeClr val="accent2"/>
                </a:solidFill>
                <a:latin typeface="Cambria - 36"/>
              </a:rPr>
              <a:t>a </a:t>
            </a:r>
            <a:r>
              <a:rPr lang="en-US" altLang="en-US" sz="2000" u="sng" dirty="0">
                <a:solidFill>
                  <a:schemeClr val="accent2"/>
                </a:solidFill>
                <a:latin typeface="Cambria - 36"/>
              </a:rPr>
              <a:t>disconformity</a:t>
            </a:r>
            <a:r>
              <a:rPr lang="en-US" altLang="en-US" sz="2000" dirty="0">
                <a:solidFill>
                  <a:schemeClr val="accent2"/>
                </a:solidFill>
                <a:latin typeface="Cambria - 36"/>
              </a:rPr>
              <a:t> is an erosion surface within a sequence of flat-lying </a:t>
            </a:r>
            <a:r>
              <a:rPr lang="en-US" altLang="en-US" sz="2000" b="1" u="sng" dirty="0">
                <a:solidFill>
                  <a:schemeClr val="accent2"/>
                </a:solidFill>
                <a:latin typeface="Cambria - 36"/>
              </a:rPr>
              <a:t>sedimentary rocks</a:t>
            </a:r>
            <a:r>
              <a:rPr lang="en-US" altLang="en-US" sz="2000" dirty="0">
                <a:solidFill>
                  <a:schemeClr val="accent2"/>
                </a:solidFill>
                <a:latin typeface="Cambria - 36"/>
              </a:rPr>
              <a:t>. </a:t>
            </a:r>
          </a:p>
        </p:txBody>
      </p:sp>
      <p:pic>
        <p:nvPicPr>
          <p:cNvPr id="17416" name="Picture 8" descr="NBK-29142-19175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875" y="1828800"/>
            <a:ext cx="51689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55" name="Line 47"/>
          <p:cNvSpPr>
            <a:spLocks noChangeShapeType="1"/>
          </p:cNvSpPr>
          <p:nvPr/>
        </p:nvSpPr>
        <p:spPr bwMode="auto">
          <a:xfrm>
            <a:off x="381000" y="3581400"/>
            <a:ext cx="1600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6" name="Text Box 48"/>
          <p:cNvSpPr txBox="1">
            <a:spLocks noChangeArrowheads="1"/>
          </p:cNvSpPr>
          <p:nvPr/>
        </p:nvSpPr>
        <p:spPr bwMode="auto">
          <a:xfrm>
            <a:off x="136525" y="3136900"/>
            <a:ext cx="1185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0066"/>
                </a:solidFill>
              </a:rPr>
              <a:t>erosion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5" grpId="0"/>
      <p:bldP spid="17455" grpId="0" animBg="1"/>
      <p:bldP spid="1745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8390</TotalTime>
  <Words>473</Words>
  <Application>Microsoft Office PowerPoint</Application>
  <PresentationFormat>On-screen Show (4:3)</PresentationFormat>
  <Paragraphs>112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Arial - 49</vt:lpstr>
      <vt:lpstr>Arial - 53</vt:lpstr>
      <vt:lpstr>Arial - 55</vt:lpstr>
      <vt:lpstr>Calibri</vt:lpstr>
      <vt:lpstr>Calibri Light</vt:lpstr>
      <vt:lpstr>Cambria - 36</vt:lpstr>
      <vt:lpstr>Cambria - 37</vt:lpstr>
      <vt:lpstr>Cambria - 42</vt:lpstr>
      <vt:lpstr>Default Design</vt:lpstr>
      <vt:lpstr>Office Theme</vt:lpstr>
      <vt:lpstr>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tonic</dc:creator>
  <cp:lastModifiedBy>toni</cp:lastModifiedBy>
  <cp:revision>111</cp:revision>
  <cp:lastPrinted>2018-09-19T14:31:00Z</cp:lastPrinted>
  <dcterms:created xsi:type="dcterms:W3CDTF">2015-04-16T21:21:07Z</dcterms:created>
  <dcterms:modified xsi:type="dcterms:W3CDTF">2019-09-16T22:40:18Z</dcterms:modified>
</cp:coreProperties>
</file>